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9144000" cy="5143500" type="screen16x9"/>
  <p:notesSz cx="6858000" cy="9144000"/>
  <p:embeddedFontLst>
    <p:embeddedFont>
      <p:font typeface="Comic Sans MS" panose="030F0902030302020204" pitchFamily="66" charset="0"/>
      <p:regular r:id="rId20"/>
    </p:embeddedFont>
    <p:embeddedFont>
      <p:font typeface="Lexend" pitchFamily="2" charset="77"/>
      <p:regular r:id="rId21"/>
    </p:embeddedFont>
    <p:embeddedFont>
      <p:font typeface="Lexend Light" pitchFamily="2" charset="77"/>
      <p:regular r:id="rId22"/>
    </p:embeddedFont>
    <p:embeddedFont>
      <p:font typeface="Lexend Medium" pitchFamily="2" charset="77"/>
      <p:regular r:id="rId23"/>
    </p:embeddedFont>
    <p:embeddedFont>
      <p:font typeface="Lobster" pitchFamily="2" charset="77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747775"/>
          </p15:clr>
        </p15:guide>
        <p15:guide id="2" pos="2880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08"/>
    <p:restoredTop sz="94658"/>
  </p:normalViewPr>
  <p:slideViewPr>
    <p:cSldViewPr snapToGrid="0" showGuides="1">
      <p:cViewPr varScale="1">
        <p:scale>
          <a:sx n="160" d="100"/>
          <a:sy n="160" d="100"/>
        </p:scale>
        <p:origin x="848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g33e7ad731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8" name="Google Shape;1908;g33e7ad731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g33e7ad73175_0_3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7" name="Google Shape;2077;g33e7ad73175_0_3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g33e7ad73175_0_3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6" name="Google Shape;2086;g33e7ad73175_0_3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g33e7ad73175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6" name="Google Shape;2096;g33e7ad73175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33e7ad73175_6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33e7ad73175_6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33e7ad7317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Google Shape;2126;g33e7ad7317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33e7ad73175_1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33e7ad73175_1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g33e7ad73175_1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4" name="Google Shape;2154;g33e7ad73175_1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g33e7ad7317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8" name="Google Shape;1918;g33e7ad7317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g33e7ad73175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4" name="Google Shape;1944;g33e7ad73175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g33e7ad7317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9" name="Google Shape;1979;g33e7ad7317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33e7ad73175_0_3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33e7ad73175_0_3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g33e7ad7317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9" name="Google Shape;2019;g33e7ad7317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g33e7ad73175_4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8" name="Google Shape;2028;g33e7ad73175_4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g33e7ad73175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7" name="Google Shape;2037;g33e7ad73175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33e7ad73175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33e7ad73175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solid with header">
  <p:cSld name="CUSTOM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4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2"/>
          </p:nvPr>
        </p:nvSpPr>
        <p:spPr>
          <a:xfrm>
            <a:off x="5767125" y="425525"/>
            <a:ext cx="3238500" cy="9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53409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3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4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grid with header">
  <p:cSld name="CUSTOM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5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64" name="Google Shape;64;p15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3" name="Google Shape;123;p15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5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25" name="Google Shape;125;p15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4"/>
          </p:nvPr>
        </p:nvSpPr>
        <p:spPr>
          <a:xfrm>
            <a:off x="5767125" y="572700"/>
            <a:ext cx="3238500" cy="9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5340900" cy="18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with header">
  <p:cSld name="CUSTOM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6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32" name="Google Shape;132;p16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" name="Google Shape;180;p16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91" name="Google Shape;191;p16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6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93" name="Google Shape;193;p16"/>
          <p:cNvSpPr txBox="1">
            <a:spLocks noGrp="1"/>
          </p:cNvSpPr>
          <p:nvPr>
            <p:ph type="title"/>
          </p:nvPr>
        </p:nvSpPr>
        <p:spPr>
          <a:xfrm>
            <a:off x="1579100" y="491225"/>
            <a:ext cx="4966200" cy="7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6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95" name="Google Shape;195;p16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96" name="Google Shape;196;p16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with header">
  <p:cSld name="CUSTOM_1_1_1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17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99" name="Google Shape;199;p17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4" name="Google Shape;214;p17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5" name="Google Shape;215;p17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6" name="Google Shape;216;p17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9" name="Google Shape;219;p17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0" name="Google Shape;220;p17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1" name="Google Shape;221;p17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2" name="Google Shape;222;p17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3" name="Google Shape;233;p17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4" name="Google Shape;234;p17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5" name="Google Shape;235;p17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6" name="Google Shape;236;p17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7" name="Google Shape;237;p17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8" name="Google Shape;238;p17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9" name="Google Shape;239;p17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0" name="Google Shape;240;p17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1" name="Google Shape;241;p17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2" name="Google Shape;242;p17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8" name="Google Shape;248;p17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0" name="Google Shape;250;p17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1" name="Google Shape;251;p17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3" name="Google Shape;253;p17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4" name="Google Shape;254;p17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60" name="Google Shape;260;p17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261" name="Google Shape;261;p17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17"/>
          <p:cNvSpPr txBox="1">
            <a:spLocks noGrp="1"/>
          </p:cNvSpPr>
          <p:nvPr>
            <p:ph type="subTitle" idx="4"/>
          </p:nvPr>
        </p:nvSpPr>
        <p:spPr>
          <a:xfrm>
            <a:off x="516425" y="2548200"/>
            <a:ext cx="3736200" cy="12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17"/>
          <p:cNvSpPr txBox="1">
            <a:spLocks noGrp="1"/>
          </p:cNvSpPr>
          <p:nvPr>
            <p:ph type="subTitle" idx="5"/>
          </p:nvPr>
        </p:nvSpPr>
        <p:spPr>
          <a:xfrm>
            <a:off x="5128850" y="2548200"/>
            <a:ext cx="3679500" cy="12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17"/>
          <p:cNvSpPr txBox="1">
            <a:spLocks noGrp="1"/>
          </p:cNvSpPr>
          <p:nvPr>
            <p:ph type="title"/>
          </p:nvPr>
        </p:nvSpPr>
        <p:spPr>
          <a:xfrm>
            <a:off x="209775" y="468575"/>
            <a:ext cx="6048900" cy="14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images">
  <p:cSld name="CUSTOM_1_1_1_1_1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18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268" name="Google Shape;268;p18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2" name="Google Shape;282;p18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4" name="Google Shape;284;p18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5" name="Google Shape;285;p18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6" name="Google Shape;286;p18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7" name="Google Shape;287;p18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8" name="Google Shape;288;p18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9" name="Google Shape;289;p18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0" name="Google Shape;290;p18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1" name="Google Shape;291;p18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2" name="Google Shape;292;p18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3" name="Google Shape;293;p18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4" name="Google Shape;294;p18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6" name="Google Shape;296;p18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8" name="Google Shape;298;p18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9" name="Google Shape;299;p18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0" name="Google Shape;300;p18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1" name="Google Shape;301;p18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2" name="Google Shape;302;p18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3" name="Google Shape;303;p18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4" name="Google Shape;304;p18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5" name="Google Shape;305;p18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6" name="Google Shape;306;p18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7" name="Google Shape;307;p18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8" name="Google Shape;308;p18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9" name="Google Shape;309;p18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0" name="Google Shape;310;p18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1" name="Google Shape;311;p18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2" name="Google Shape;312;p18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3" name="Google Shape;313;p18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4" name="Google Shape;314;p18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5" name="Google Shape;315;p18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6" name="Google Shape;316;p18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7" name="Google Shape;317;p18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8" name="Google Shape;318;p18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9" name="Google Shape;319;p18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0" name="Google Shape;320;p18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1" name="Google Shape;321;p18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2" name="Google Shape;322;p18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3" name="Google Shape;323;p18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4" name="Google Shape;324;p18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5" name="Google Shape;325;p18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6" name="Google Shape;326;p18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327" name="Google Shape;327;p18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8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29" name="Google Shape;329;p18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30" name="Google Shape;330;p18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31" name="Google Shape;331;p18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2" name="Google Shape;332;p18"/>
          <p:cNvSpPr txBox="1">
            <a:spLocks noGrp="1"/>
          </p:cNvSpPr>
          <p:nvPr>
            <p:ph type="title"/>
          </p:nvPr>
        </p:nvSpPr>
        <p:spPr>
          <a:xfrm>
            <a:off x="209775" y="468575"/>
            <a:ext cx="6048900" cy="14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 boxes with header">
  <p:cSld name="CUSTOM_1_1_1_1_1_1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19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335" name="Google Shape;335;p19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6" name="Google Shape;336;p19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7" name="Google Shape;337;p19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8" name="Google Shape;338;p19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9" name="Google Shape;339;p19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0" name="Google Shape;340;p19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1" name="Google Shape;341;p19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2" name="Google Shape;342;p19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3" name="Google Shape;343;p19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4" name="Google Shape;344;p19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5" name="Google Shape;345;p19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6" name="Google Shape;346;p19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7" name="Google Shape;347;p19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8" name="Google Shape;348;p19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9" name="Google Shape;349;p19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0" name="Google Shape;350;p19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1" name="Google Shape;351;p19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2" name="Google Shape;352;p19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3" name="Google Shape;353;p19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4" name="Google Shape;354;p19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5" name="Google Shape;355;p19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6" name="Google Shape;356;p19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7" name="Google Shape;357;p19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8" name="Google Shape;358;p19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9" name="Google Shape;359;p19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0" name="Google Shape;360;p19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1" name="Google Shape;361;p19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2" name="Google Shape;362;p19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3" name="Google Shape;363;p19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4" name="Google Shape;364;p19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5" name="Google Shape;365;p19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6" name="Google Shape;366;p19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7" name="Google Shape;367;p19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8" name="Google Shape;368;p19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9" name="Google Shape;369;p19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0" name="Google Shape;370;p19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1" name="Google Shape;371;p19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2" name="Google Shape;372;p19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3" name="Google Shape;373;p19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4" name="Google Shape;374;p19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5" name="Google Shape;375;p19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6" name="Google Shape;376;p19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7" name="Google Shape;377;p19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8" name="Google Shape;378;p19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9" name="Google Shape;379;p19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0" name="Google Shape;380;p19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1" name="Google Shape;381;p19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2" name="Google Shape;382;p19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3" name="Google Shape;383;p19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4" name="Google Shape;384;p19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5" name="Google Shape;385;p19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6" name="Google Shape;386;p19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8" name="Google Shape;388;p19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9" name="Google Shape;389;p19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3" name="Google Shape;393;p19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394" name="Google Shape;394;p19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19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96" name="Google Shape;396;p19"/>
          <p:cNvSpPr txBox="1">
            <a:spLocks noGrp="1"/>
          </p:cNvSpPr>
          <p:nvPr>
            <p:ph type="title"/>
          </p:nvPr>
        </p:nvSpPr>
        <p:spPr>
          <a:xfrm>
            <a:off x="209775" y="468575"/>
            <a:ext cx="5016000" cy="13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19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98" name="Google Shape;398;p19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99" name="Google Shape;399;p19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boxes with header">
  <p:cSld name="CUSTOM_1_1_1_1_1_1_1_1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Google Shape;401;p20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402" name="Google Shape;402;p20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3" name="Google Shape;403;p20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4" name="Google Shape;404;p20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5" name="Google Shape;405;p20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6" name="Google Shape;406;p20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7" name="Google Shape;407;p20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8" name="Google Shape;408;p20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9" name="Google Shape;409;p20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0" name="Google Shape;410;p20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1" name="Google Shape;411;p20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2" name="Google Shape;412;p20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3" name="Google Shape;413;p20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4" name="Google Shape;414;p20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5" name="Google Shape;415;p20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6" name="Google Shape;416;p20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7" name="Google Shape;417;p20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8" name="Google Shape;418;p20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9" name="Google Shape;419;p20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0" name="Google Shape;420;p20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1" name="Google Shape;421;p20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2" name="Google Shape;422;p20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3" name="Google Shape;423;p20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4" name="Google Shape;424;p20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5" name="Google Shape;425;p20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6" name="Google Shape;426;p20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7" name="Google Shape;427;p20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8" name="Google Shape;428;p20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9" name="Google Shape;429;p20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0" name="Google Shape;430;p20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1" name="Google Shape;431;p20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2" name="Google Shape;432;p20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3" name="Google Shape;433;p20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4" name="Google Shape;434;p20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5" name="Google Shape;435;p20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6" name="Google Shape;436;p20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7" name="Google Shape;437;p20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8" name="Google Shape;438;p20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9" name="Google Shape;439;p20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0" name="Google Shape;440;p20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1" name="Google Shape;441;p20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2" name="Google Shape;442;p20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3" name="Google Shape;443;p20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4" name="Google Shape;444;p20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5" name="Google Shape;445;p20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6" name="Google Shape;446;p20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7" name="Google Shape;447;p20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8" name="Google Shape;448;p20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9" name="Google Shape;449;p20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0" name="Google Shape;450;p20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1" name="Google Shape;451;p20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6" name="Google Shape;456;p20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8" name="Google Shape;458;p20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9" name="Google Shape;459;p20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61" name="Google Shape;461;p20"/>
          <p:cNvSpPr txBox="1">
            <a:spLocks noGrp="1"/>
          </p:cNvSpPr>
          <p:nvPr>
            <p:ph type="title"/>
          </p:nvPr>
        </p:nvSpPr>
        <p:spPr>
          <a:xfrm>
            <a:off x="209775" y="468575"/>
            <a:ext cx="5016000" cy="6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20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63" name="Google Shape;463;p20"/>
          <p:cNvSpPr txBox="1"/>
          <p:nvPr/>
        </p:nvSpPr>
        <p:spPr>
          <a:xfrm>
            <a:off x="0" y="-39600"/>
            <a:ext cx="263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▶ </a:t>
            </a:r>
            <a:endParaRPr sz="8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4" name="Google Shape;464;p20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0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466" name="Google Shape;466;p20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467" name="Google Shape;467;p20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8" name="Google Shape;468;p20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CUSTOM_1_1_1_1_1_1_1_1_1_1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21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471" name="Google Shape;471;p21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2" name="Google Shape;472;p21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3" name="Google Shape;473;p21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4" name="Google Shape;474;p21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5" name="Google Shape;475;p21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6" name="Google Shape;476;p21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7" name="Google Shape;477;p21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8" name="Google Shape;478;p21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9" name="Google Shape;479;p21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0" name="Google Shape;480;p21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1" name="Google Shape;481;p21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2" name="Google Shape;482;p21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3" name="Google Shape;483;p21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4" name="Google Shape;484;p21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5" name="Google Shape;485;p21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6" name="Google Shape;486;p21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7" name="Google Shape;487;p21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8" name="Google Shape;488;p21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9" name="Google Shape;489;p21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0" name="Google Shape;490;p21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1" name="Google Shape;491;p21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2" name="Google Shape;492;p21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3" name="Google Shape;493;p21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4" name="Google Shape;494;p21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5" name="Google Shape;495;p21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6" name="Google Shape;496;p21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7" name="Google Shape;497;p21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8" name="Google Shape;498;p21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9" name="Google Shape;499;p21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0" name="Google Shape;500;p21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1" name="Google Shape;501;p21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2" name="Google Shape;502;p21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3" name="Google Shape;503;p21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4" name="Google Shape;504;p21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5" name="Google Shape;505;p21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7" name="Google Shape;507;p21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8" name="Google Shape;508;p21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9" name="Google Shape;509;p21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0" name="Google Shape;510;p21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1" name="Google Shape;511;p21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2" name="Google Shape;512;p21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3" name="Google Shape;513;p21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4" name="Google Shape;514;p21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5" name="Google Shape;515;p21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6" name="Google Shape;516;p21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7" name="Google Shape;517;p21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8" name="Google Shape;518;p21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9" name="Google Shape;519;p21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0" name="Google Shape;520;p21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1" name="Google Shape;521;p21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2" name="Google Shape;522;p21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3" name="Google Shape;523;p21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4" name="Google Shape;524;p21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5" name="Google Shape;525;p21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6" name="Google Shape;526;p21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7" name="Google Shape;527;p21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8" name="Google Shape;528;p21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9" name="Google Shape;529;p21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530" name="Google Shape;530;p21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31" name="Google Shape;531;p21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1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53409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21"/>
          <p:cNvSpPr txBox="1">
            <a:spLocks noGrp="1"/>
          </p:cNvSpPr>
          <p:nvPr>
            <p:ph type="subTitle" idx="1"/>
          </p:nvPr>
        </p:nvSpPr>
        <p:spPr>
          <a:xfrm>
            <a:off x="5767125" y="425525"/>
            <a:ext cx="3238500" cy="35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21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CUSTOM_1_1_1_1_1_1_1_1_1_1_1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oogle Shape;536;p22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537" name="Google Shape;537;p22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38" name="Google Shape;538;p22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39" name="Google Shape;539;p22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0" name="Google Shape;540;p22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1" name="Google Shape;541;p22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2" name="Google Shape;542;p22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3" name="Google Shape;543;p22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4" name="Google Shape;544;p22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5" name="Google Shape;545;p22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6" name="Google Shape;546;p22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7" name="Google Shape;547;p22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8" name="Google Shape;548;p22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9" name="Google Shape;549;p22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0" name="Google Shape;550;p22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1" name="Google Shape;551;p22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2" name="Google Shape;552;p22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3" name="Google Shape;553;p22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4" name="Google Shape;554;p22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5" name="Google Shape;555;p22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6" name="Google Shape;556;p22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7" name="Google Shape;557;p22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8" name="Google Shape;558;p22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9" name="Google Shape;559;p22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0" name="Google Shape;560;p22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1" name="Google Shape;561;p22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2" name="Google Shape;562;p22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3" name="Google Shape;563;p22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4" name="Google Shape;564;p22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5" name="Google Shape;565;p22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6" name="Google Shape;566;p22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7" name="Google Shape;567;p22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8" name="Google Shape;568;p22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9" name="Google Shape;569;p22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0" name="Google Shape;570;p22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1" name="Google Shape;571;p22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2" name="Google Shape;572;p22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3" name="Google Shape;573;p22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4" name="Google Shape;574;p22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5" name="Google Shape;575;p22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6" name="Google Shape;576;p22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7" name="Google Shape;577;p22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8" name="Google Shape;578;p22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9" name="Google Shape;579;p22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0" name="Google Shape;580;p22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1" name="Google Shape;581;p22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2" name="Google Shape;582;p22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3" name="Google Shape;583;p22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4" name="Google Shape;584;p22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5" name="Google Shape;585;p22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6" name="Google Shape;586;p22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7" name="Google Shape;587;p22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8" name="Google Shape;588;p22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9" name="Google Shape;589;p22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0" name="Google Shape;590;p22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1" name="Google Shape;591;p22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2" name="Google Shape;592;p22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3" name="Google Shape;593;p22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4" name="Google Shape;594;p22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5" name="Google Shape;595;p22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596" name="Google Shape;596;p22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97" name="Google Shape;597;p22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22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53409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22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CUSTOM_1_1_1_1_1_1_1_1_1_1_2"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oogle Shape;601;p23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602" name="Google Shape;602;p23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3" name="Google Shape;603;p23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4" name="Google Shape;604;p23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5" name="Google Shape;605;p23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6" name="Google Shape;606;p23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7" name="Google Shape;607;p23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8" name="Google Shape;608;p23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9" name="Google Shape;609;p23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0" name="Google Shape;610;p23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1" name="Google Shape;611;p23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2" name="Google Shape;612;p23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3" name="Google Shape;613;p23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4" name="Google Shape;614;p23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5" name="Google Shape;615;p23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6" name="Google Shape;616;p23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7" name="Google Shape;617;p23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8" name="Google Shape;618;p23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9" name="Google Shape;619;p23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0" name="Google Shape;620;p23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1" name="Google Shape;621;p23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2" name="Google Shape;622;p23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3" name="Google Shape;623;p23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4" name="Google Shape;624;p23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5" name="Google Shape;625;p23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6" name="Google Shape;626;p23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7" name="Google Shape;627;p23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8" name="Google Shape;628;p23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9" name="Google Shape;629;p23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0" name="Google Shape;630;p23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1" name="Google Shape;631;p23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2" name="Google Shape;632;p23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3" name="Google Shape;633;p23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4" name="Google Shape;634;p23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5" name="Google Shape;635;p23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6" name="Google Shape;636;p23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7" name="Google Shape;637;p23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8" name="Google Shape;638;p23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9" name="Google Shape;639;p23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0" name="Google Shape;640;p23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1" name="Google Shape;641;p23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2" name="Google Shape;642;p23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3" name="Google Shape;643;p23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4" name="Google Shape;644;p23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5" name="Google Shape;645;p23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6" name="Google Shape;646;p23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7" name="Google Shape;647;p23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8" name="Google Shape;648;p23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9" name="Google Shape;649;p23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0" name="Google Shape;650;p23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1" name="Google Shape;651;p23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2" name="Google Shape;652;p23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3" name="Google Shape;653;p23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4" name="Google Shape;654;p23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5" name="Google Shape;655;p23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6" name="Google Shape;656;p23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7" name="Google Shape;657;p23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8" name="Google Shape;658;p23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9" name="Google Shape;659;p23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60" name="Google Shape;660;p23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661" name="Google Shape;661;p23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662" name="Google Shape;662;p23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23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76404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23"/>
          <p:cNvSpPr txBox="1">
            <a:spLocks noGrp="1"/>
          </p:cNvSpPr>
          <p:nvPr>
            <p:ph type="body" idx="1"/>
          </p:nvPr>
        </p:nvSpPr>
        <p:spPr>
          <a:xfrm>
            <a:off x="208725" y="2320375"/>
            <a:ext cx="7353900" cy="25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665" name="Google Shape;665;p23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1_1_1_1_1_1_1_1_1_1_2_1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7" name="Google Shape;667;p24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668" name="Google Shape;668;p24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69" name="Google Shape;669;p24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0" name="Google Shape;670;p24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1" name="Google Shape;671;p24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2" name="Google Shape;672;p24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3" name="Google Shape;673;p24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4" name="Google Shape;674;p24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5" name="Google Shape;675;p24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6" name="Google Shape;676;p24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7" name="Google Shape;677;p24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8" name="Google Shape;678;p24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9" name="Google Shape;679;p24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0" name="Google Shape;680;p24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1" name="Google Shape;681;p24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2" name="Google Shape;682;p24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3" name="Google Shape;683;p24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4" name="Google Shape;684;p24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5" name="Google Shape;685;p24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6" name="Google Shape;686;p24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7" name="Google Shape;687;p24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8" name="Google Shape;688;p24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9" name="Google Shape;689;p24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0" name="Google Shape;690;p24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1" name="Google Shape;691;p24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2" name="Google Shape;692;p24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3" name="Google Shape;693;p24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4" name="Google Shape;694;p24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5" name="Google Shape;695;p24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6" name="Google Shape;696;p24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7" name="Google Shape;697;p24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8" name="Google Shape;698;p24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9" name="Google Shape;699;p24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0" name="Google Shape;700;p24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1" name="Google Shape;701;p24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2" name="Google Shape;702;p24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3" name="Google Shape;703;p24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4" name="Google Shape;704;p24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5" name="Google Shape;705;p24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6" name="Google Shape;706;p24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7" name="Google Shape;707;p24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8" name="Google Shape;708;p24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9" name="Google Shape;709;p24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0" name="Google Shape;710;p24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1" name="Google Shape;711;p24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2" name="Google Shape;712;p24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3" name="Google Shape;713;p24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4" name="Google Shape;714;p24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5" name="Google Shape;715;p24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6" name="Google Shape;716;p24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7" name="Google Shape;717;p24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8" name="Google Shape;718;p24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9" name="Google Shape;719;p24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0" name="Google Shape;720;p24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1" name="Google Shape;721;p24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2" name="Google Shape;722;p24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3" name="Google Shape;723;p24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4" name="Google Shape;724;p24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5" name="Google Shape;725;p24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6" name="Google Shape;726;p24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727" name="Google Shape;727;p24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28" name="Google Shape;728;p24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24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74184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0" name="Google Shape;730;p24"/>
          <p:cNvSpPr txBox="1">
            <a:spLocks noGrp="1"/>
          </p:cNvSpPr>
          <p:nvPr>
            <p:ph type="body" idx="1"/>
          </p:nvPr>
        </p:nvSpPr>
        <p:spPr>
          <a:xfrm>
            <a:off x="208725" y="2320375"/>
            <a:ext cx="4254900" cy="25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731" name="Google Shape;731;p24"/>
          <p:cNvSpPr txBox="1">
            <a:spLocks noGrp="1"/>
          </p:cNvSpPr>
          <p:nvPr>
            <p:ph type="body" idx="2"/>
          </p:nvPr>
        </p:nvSpPr>
        <p:spPr>
          <a:xfrm>
            <a:off x="4684150" y="2320375"/>
            <a:ext cx="4254900" cy="25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732" name="Google Shape;732;p24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1_1_1_1_1_1_1_1_1_1_2_1_1"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4" name="Google Shape;734;p25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735" name="Google Shape;735;p25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6" name="Google Shape;736;p25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7" name="Google Shape;737;p25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8" name="Google Shape;738;p25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9" name="Google Shape;739;p25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0" name="Google Shape;740;p25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1" name="Google Shape;741;p25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2" name="Google Shape;742;p25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3" name="Google Shape;743;p25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4" name="Google Shape;744;p25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5" name="Google Shape;745;p25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6" name="Google Shape;746;p25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7" name="Google Shape;747;p25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8" name="Google Shape;748;p25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9" name="Google Shape;749;p25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0" name="Google Shape;750;p25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1" name="Google Shape;751;p25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2" name="Google Shape;752;p25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3" name="Google Shape;753;p25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4" name="Google Shape;754;p25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5" name="Google Shape;755;p25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6" name="Google Shape;756;p25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7" name="Google Shape;757;p25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8" name="Google Shape;758;p25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9" name="Google Shape;759;p25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0" name="Google Shape;760;p25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1" name="Google Shape;761;p25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2" name="Google Shape;762;p25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3" name="Google Shape;763;p25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4" name="Google Shape;764;p25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5" name="Google Shape;765;p25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6" name="Google Shape;766;p25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7" name="Google Shape;767;p25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8" name="Google Shape;768;p25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9" name="Google Shape;769;p25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0" name="Google Shape;770;p25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1" name="Google Shape;771;p25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2" name="Google Shape;772;p25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3" name="Google Shape;773;p25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4" name="Google Shape;774;p25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5" name="Google Shape;775;p25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6" name="Google Shape;776;p25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7" name="Google Shape;777;p25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8" name="Google Shape;778;p25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9" name="Google Shape;779;p25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0" name="Google Shape;780;p25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1" name="Google Shape;781;p25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2" name="Google Shape;782;p25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3" name="Google Shape;783;p25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4" name="Google Shape;784;p25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5" name="Google Shape;785;p25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6" name="Google Shape;786;p25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7" name="Google Shape;787;p25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8" name="Google Shape;788;p25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9" name="Google Shape;789;p25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0" name="Google Shape;790;p25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1" name="Google Shape;791;p25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2" name="Google Shape;792;p25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3" name="Google Shape;793;p25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794" name="Google Shape;794;p25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95" name="Google Shape;795;p25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25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76011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7" name="Google Shape;797;p25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one column text">
  <p:cSld name="CUSTOM_1_1_1_1_1_1_1_1_1_1_2_1_1_1"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9" name="Google Shape;799;p26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800" name="Google Shape;800;p26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1" name="Google Shape;801;p26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2" name="Google Shape;802;p26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3" name="Google Shape;803;p26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4" name="Google Shape;804;p26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5" name="Google Shape;805;p26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6" name="Google Shape;806;p26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7" name="Google Shape;807;p26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8" name="Google Shape;808;p26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9" name="Google Shape;809;p26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0" name="Google Shape;810;p26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1" name="Google Shape;811;p26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2" name="Google Shape;812;p26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3" name="Google Shape;813;p26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4" name="Google Shape;814;p26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5" name="Google Shape;815;p26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6" name="Google Shape;816;p26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7" name="Google Shape;817;p26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8" name="Google Shape;818;p26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9" name="Google Shape;819;p26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0" name="Google Shape;820;p26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1" name="Google Shape;821;p26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2" name="Google Shape;822;p26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3" name="Google Shape;823;p26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4" name="Google Shape;824;p26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5" name="Google Shape;825;p26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6" name="Google Shape;826;p26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7" name="Google Shape;827;p26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8" name="Google Shape;828;p26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9" name="Google Shape;829;p26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0" name="Google Shape;830;p26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1" name="Google Shape;831;p26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2" name="Google Shape;832;p26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3" name="Google Shape;833;p26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4" name="Google Shape;834;p26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5" name="Google Shape;835;p26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6" name="Google Shape;836;p26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7" name="Google Shape;837;p26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8" name="Google Shape;838;p26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9" name="Google Shape;839;p26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0" name="Google Shape;840;p26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1" name="Google Shape;841;p26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2" name="Google Shape;842;p26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3" name="Google Shape;843;p26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4" name="Google Shape;844;p26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5" name="Google Shape;845;p26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6" name="Google Shape;846;p26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7" name="Google Shape;847;p26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8" name="Google Shape;848;p26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9" name="Google Shape;849;p26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0" name="Google Shape;850;p26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1" name="Google Shape;851;p26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2" name="Google Shape;852;p26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3" name="Google Shape;853;p26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4" name="Google Shape;854;p26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5" name="Google Shape;855;p26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6" name="Google Shape;856;p26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7" name="Google Shape;857;p26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8" name="Google Shape;858;p26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859" name="Google Shape;859;p26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60" name="Google Shape;860;p26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26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55584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62" name="Google Shape;862;p26"/>
          <p:cNvSpPr txBox="1">
            <a:spLocks noGrp="1"/>
          </p:cNvSpPr>
          <p:nvPr>
            <p:ph type="subTitle" idx="1"/>
          </p:nvPr>
        </p:nvSpPr>
        <p:spPr>
          <a:xfrm>
            <a:off x="5767125" y="425525"/>
            <a:ext cx="3238500" cy="9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26"/>
          <p:cNvSpPr txBox="1">
            <a:spLocks noGrp="1"/>
          </p:cNvSpPr>
          <p:nvPr>
            <p:ph type="body" idx="2"/>
          </p:nvPr>
        </p:nvSpPr>
        <p:spPr>
          <a:xfrm>
            <a:off x="208725" y="3050325"/>
            <a:ext cx="6666600" cy="18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864" name="Google Shape;864;p26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CUSTOM_1_1_1_1_1_1_1_1_1_1_2_1_1_1_1"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6" name="Google Shape;866;p27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867" name="Google Shape;867;p27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68" name="Google Shape;868;p27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69" name="Google Shape;869;p27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0" name="Google Shape;870;p27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1" name="Google Shape;871;p27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2" name="Google Shape;872;p27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3" name="Google Shape;873;p27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4" name="Google Shape;874;p27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5" name="Google Shape;875;p27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6" name="Google Shape;876;p27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7" name="Google Shape;877;p27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8" name="Google Shape;878;p27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9" name="Google Shape;879;p27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0" name="Google Shape;880;p27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1" name="Google Shape;881;p27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2" name="Google Shape;882;p27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3" name="Google Shape;883;p27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4" name="Google Shape;884;p27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5" name="Google Shape;885;p27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6" name="Google Shape;886;p27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7" name="Google Shape;887;p27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8" name="Google Shape;888;p27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9" name="Google Shape;889;p27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0" name="Google Shape;890;p27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1" name="Google Shape;891;p27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2" name="Google Shape;892;p27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3" name="Google Shape;893;p27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4" name="Google Shape;894;p27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5" name="Google Shape;895;p27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6" name="Google Shape;896;p27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7" name="Google Shape;897;p27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8" name="Google Shape;898;p27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9" name="Google Shape;899;p27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0" name="Google Shape;900;p27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1" name="Google Shape;901;p27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2" name="Google Shape;902;p27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3" name="Google Shape;903;p27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4" name="Google Shape;904;p27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5" name="Google Shape;905;p27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6" name="Google Shape;906;p27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7" name="Google Shape;907;p27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8" name="Google Shape;908;p27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9" name="Google Shape;909;p27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0" name="Google Shape;910;p27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1" name="Google Shape;911;p27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2" name="Google Shape;912;p27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3" name="Google Shape;913;p27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4" name="Google Shape;914;p27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5" name="Google Shape;915;p27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6" name="Google Shape;916;p27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7" name="Google Shape;917;p27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8" name="Google Shape;918;p27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9" name="Google Shape;919;p27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0" name="Google Shape;920;p27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1" name="Google Shape;921;p27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2" name="Google Shape;922;p27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3" name="Google Shape;923;p27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4" name="Google Shape;924;p27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5" name="Google Shape;925;p27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926" name="Google Shape;926;p27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27" name="Google Shape;927;p27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27"/>
          <p:cNvSpPr txBox="1">
            <a:spLocks noGrp="1"/>
          </p:cNvSpPr>
          <p:nvPr>
            <p:ph type="title"/>
          </p:nvPr>
        </p:nvSpPr>
        <p:spPr>
          <a:xfrm>
            <a:off x="836250" y="1569150"/>
            <a:ext cx="74715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27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"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2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32" name="Google Shape;932;p2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33" name="Google Shape;933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_1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2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2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37" name="Google Shape;937;p2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38" name="Google Shape;938;p2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939" name="Google Shape;93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section title and description">
  <p:cSld name="CUSTOM_1_1_1_1_1_1_1_1_1_1_2_1_1_1_1_1"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1" name="Google Shape;941;p30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942" name="Google Shape;942;p30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3" name="Google Shape;943;p30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4" name="Google Shape;944;p30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5" name="Google Shape;945;p30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6" name="Google Shape;946;p30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7" name="Google Shape;947;p30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8" name="Google Shape;948;p30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9" name="Google Shape;949;p30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0" name="Google Shape;950;p30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1" name="Google Shape;951;p30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2" name="Google Shape;952;p30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3" name="Google Shape;953;p30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4" name="Google Shape;954;p30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5" name="Google Shape;955;p30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6" name="Google Shape;956;p30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7" name="Google Shape;957;p30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8" name="Google Shape;958;p30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9" name="Google Shape;959;p30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0" name="Google Shape;960;p30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1" name="Google Shape;961;p30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2" name="Google Shape;962;p30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3" name="Google Shape;963;p30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4" name="Google Shape;964;p30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5" name="Google Shape;965;p30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6" name="Google Shape;966;p30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7" name="Google Shape;967;p30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8" name="Google Shape;968;p30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9" name="Google Shape;969;p30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0" name="Google Shape;970;p30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1" name="Google Shape;971;p30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2" name="Google Shape;972;p30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3" name="Google Shape;973;p30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4" name="Google Shape;974;p30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5" name="Google Shape;975;p30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6" name="Google Shape;976;p30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7" name="Google Shape;977;p30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8" name="Google Shape;978;p30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9" name="Google Shape;979;p30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0" name="Google Shape;980;p30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1" name="Google Shape;981;p30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2" name="Google Shape;982;p30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3" name="Google Shape;983;p30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4" name="Google Shape;984;p30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5" name="Google Shape;985;p30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6" name="Google Shape;986;p30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7" name="Google Shape;987;p30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8" name="Google Shape;988;p30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9" name="Google Shape;989;p30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0" name="Google Shape;990;p30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1" name="Google Shape;991;p30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2" name="Google Shape;992;p30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3" name="Google Shape;993;p30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4" name="Google Shape;994;p30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5" name="Google Shape;995;p30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6" name="Google Shape;996;p30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7" name="Google Shape;997;p30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8" name="Google Shape;998;p30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9" name="Google Shape;999;p30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00" name="Google Shape;1000;p30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001" name="Google Shape;1001;p30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02" name="Google Shape;1002;p30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30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30"/>
          <p:cNvSpPr txBox="1">
            <a:spLocks noGrp="1"/>
          </p:cNvSpPr>
          <p:nvPr>
            <p:ph type="subTitle" idx="1"/>
          </p:nvPr>
        </p:nvSpPr>
        <p:spPr>
          <a:xfrm>
            <a:off x="208725" y="2464950"/>
            <a:ext cx="3238500" cy="9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5" name="Google Shape;1005;p30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USTOM_1_1_1_1_1_1_1_1_1_1_2_1_1_1_1_1_1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Google Shape;1007;p31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008" name="Google Shape;1008;p31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09" name="Google Shape;1009;p31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0" name="Google Shape;1010;p31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1" name="Google Shape;1011;p31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2" name="Google Shape;1012;p31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3" name="Google Shape;1013;p31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4" name="Google Shape;1014;p31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5" name="Google Shape;1015;p31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6" name="Google Shape;1016;p31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7" name="Google Shape;1017;p31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8" name="Google Shape;1018;p31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9" name="Google Shape;1019;p31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0" name="Google Shape;1020;p31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1" name="Google Shape;1021;p31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2" name="Google Shape;1022;p31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3" name="Google Shape;1023;p31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4" name="Google Shape;1024;p31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5" name="Google Shape;1025;p31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6" name="Google Shape;1026;p31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7" name="Google Shape;1027;p31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8" name="Google Shape;1028;p31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9" name="Google Shape;1029;p31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0" name="Google Shape;1030;p31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1" name="Google Shape;1031;p31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2" name="Google Shape;1032;p31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3" name="Google Shape;1033;p31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4" name="Google Shape;1034;p31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5" name="Google Shape;1035;p31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6" name="Google Shape;1036;p31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7" name="Google Shape;1037;p31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8" name="Google Shape;1038;p31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9" name="Google Shape;1039;p31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0" name="Google Shape;1040;p31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1" name="Google Shape;1041;p31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2" name="Google Shape;1042;p31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3" name="Google Shape;1043;p31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4" name="Google Shape;1044;p31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5" name="Google Shape;1045;p31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6" name="Google Shape;1046;p31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7" name="Google Shape;1047;p31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8" name="Google Shape;1048;p31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9" name="Google Shape;1049;p31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0" name="Google Shape;1050;p31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1" name="Google Shape;1051;p31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2" name="Google Shape;1052;p31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3" name="Google Shape;1053;p31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4" name="Google Shape;1054;p31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5" name="Google Shape;1055;p31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6" name="Google Shape;1056;p31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7" name="Google Shape;1057;p31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8" name="Google Shape;1058;p31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9" name="Google Shape;1059;p31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0" name="Google Shape;1060;p31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1" name="Google Shape;1061;p31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2" name="Google Shape;1062;p31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3" name="Google Shape;1063;p31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4" name="Google Shape;1064;p31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5" name="Google Shape;1065;p31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6" name="Google Shape;1066;p31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067" name="Google Shape;1067;p31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68" name="Google Shape;1068;p31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31"/>
          <p:cNvSpPr txBox="1">
            <a:spLocks noGrp="1"/>
          </p:cNvSpPr>
          <p:nvPr>
            <p:ph type="body" idx="1"/>
          </p:nvPr>
        </p:nvSpPr>
        <p:spPr>
          <a:xfrm>
            <a:off x="1578900" y="1135050"/>
            <a:ext cx="5986200" cy="28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070" name="Google Shape;1070;p31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CUSTOM_1_1_1_1_1_1_1_1_1_1_2_1_1_1_1_1_1_1"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2" name="Google Shape;1072;p32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073" name="Google Shape;1073;p32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4" name="Google Shape;1074;p32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5" name="Google Shape;1075;p32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6" name="Google Shape;1076;p32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7" name="Google Shape;1077;p32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8" name="Google Shape;1078;p32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9" name="Google Shape;1079;p32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2" name="Google Shape;1082;p32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3" name="Google Shape;1083;p32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4" name="Google Shape;1084;p32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5" name="Google Shape;1085;p32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6" name="Google Shape;1086;p32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7" name="Google Shape;1087;p32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8" name="Google Shape;1088;p32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9" name="Google Shape;1089;p32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0" name="Google Shape;1090;p32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1" name="Google Shape;1091;p32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2" name="Google Shape;1092;p32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3" name="Google Shape;1093;p32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4" name="Google Shape;1094;p32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5" name="Google Shape;1095;p32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6" name="Google Shape;1096;p32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7" name="Google Shape;1097;p32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8" name="Google Shape;1098;p32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9" name="Google Shape;1099;p32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0" name="Google Shape;1100;p32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1" name="Google Shape;1101;p32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2" name="Google Shape;1102;p32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3" name="Google Shape;1103;p32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4" name="Google Shape;1104;p32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5" name="Google Shape;1105;p32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6" name="Google Shape;1106;p32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7" name="Google Shape;1107;p32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8" name="Google Shape;1108;p32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9" name="Google Shape;1109;p32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0" name="Google Shape;1110;p32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1" name="Google Shape;1111;p32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2" name="Google Shape;1112;p32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3" name="Google Shape;1113;p32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4" name="Google Shape;1114;p32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5" name="Google Shape;1115;p32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6" name="Google Shape;1116;p32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7" name="Google Shape;1117;p32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8" name="Google Shape;1118;p32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9" name="Google Shape;1119;p32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0" name="Google Shape;1120;p32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1" name="Google Shape;1121;p32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2" name="Google Shape;1122;p32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3" name="Google Shape;1123;p32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4" name="Google Shape;1124;p32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5" name="Google Shape;1125;p32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6" name="Google Shape;1126;p32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7" name="Google Shape;1127;p32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8" name="Google Shape;1128;p32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9" name="Google Shape;1129;p32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30" name="Google Shape;1130;p32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31" name="Google Shape;1131;p32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132" name="Google Shape;1132;p32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33" name="Google Shape;1133;p32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32"/>
          <p:cNvSpPr txBox="1">
            <a:spLocks noGrp="1"/>
          </p:cNvSpPr>
          <p:nvPr>
            <p:ph type="body" idx="1"/>
          </p:nvPr>
        </p:nvSpPr>
        <p:spPr>
          <a:xfrm>
            <a:off x="2919350" y="1423650"/>
            <a:ext cx="5986200" cy="28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135" name="Google Shape;1135;p32"/>
          <p:cNvSpPr txBox="1">
            <a:spLocks noGrp="1"/>
          </p:cNvSpPr>
          <p:nvPr>
            <p:ph type="title"/>
          </p:nvPr>
        </p:nvSpPr>
        <p:spPr>
          <a:xfrm>
            <a:off x="221150" y="1423650"/>
            <a:ext cx="2510100" cy="22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6" name="Google Shape;1136;p32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grid">
  <p:cSld name="CUSTOM_1_1_1_1_1_1_1_1_1_1_2_1_1_1_1_1_1_1_1"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8" name="Google Shape;1138;p33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139" name="Google Shape;1139;p33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0" name="Google Shape;1140;p33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1" name="Google Shape;1141;p33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2" name="Google Shape;1142;p33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6" name="Google Shape;1146;p33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7" name="Google Shape;1147;p33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8" name="Google Shape;1148;p33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9" name="Google Shape;1149;p33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0" name="Google Shape;1150;p33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1" name="Google Shape;1151;p33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2" name="Google Shape;1152;p33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3" name="Google Shape;1153;p33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4" name="Google Shape;1154;p33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5" name="Google Shape;1155;p33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6" name="Google Shape;1156;p33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7" name="Google Shape;1157;p33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8" name="Google Shape;1158;p33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9" name="Google Shape;1159;p33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0" name="Google Shape;1160;p33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1" name="Google Shape;1161;p33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2" name="Google Shape;1162;p33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3" name="Google Shape;1163;p33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4" name="Google Shape;1164;p33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5" name="Google Shape;1165;p33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6" name="Google Shape;1166;p33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7" name="Google Shape;1167;p33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8" name="Google Shape;1168;p33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9" name="Google Shape;1169;p33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0" name="Google Shape;1170;p33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1" name="Google Shape;1171;p33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2" name="Google Shape;1172;p33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3" name="Google Shape;1173;p33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4" name="Google Shape;1174;p33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5" name="Google Shape;1175;p33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6" name="Google Shape;1176;p33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7" name="Google Shape;1177;p33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8" name="Google Shape;1178;p33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9" name="Google Shape;1179;p33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0" name="Google Shape;1180;p33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1" name="Google Shape;1181;p33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2" name="Google Shape;1182;p33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3" name="Google Shape;1183;p33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4" name="Google Shape;1184;p33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5" name="Google Shape;1185;p33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6" name="Google Shape;1186;p33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7" name="Google Shape;1187;p33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8" name="Google Shape;1188;p33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9" name="Google Shape;1189;p33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0" name="Google Shape;1190;p33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1" name="Google Shape;1191;p33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2" name="Google Shape;1192;p33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3" name="Google Shape;1193;p33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4" name="Google Shape;1194;p33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5" name="Google Shape;1195;p33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6" name="Google Shape;1196;p33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7" name="Google Shape;1197;p33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198" name="Google Shape;1198;p33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99" name="Google Shape;1199;p33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0" name="Google Shape;1200;p33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1_1_1_1_1_1_1_1_1_1_2_1_1_1_1_1_1_1_1_1"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34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03" name="Google Shape;1203;p34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4" name="Google Shape;1204;p34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_1_1_1_1_1_1_1_1_1_1_2_1_1_1_1_1_1_1_1_1_1"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35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207" name="Google Shape;1207;p35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208" name="Google Shape;1208;p35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09" name="Google Shape;1209;p35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0" name="Google Shape;1210;p35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1" name="Google Shape;1211;p35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2" name="Google Shape;1212;p35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3" name="Google Shape;1213;p35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4" name="Google Shape;1214;p35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5" name="Google Shape;1215;p35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6" name="Google Shape;1216;p35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7" name="Google Shape;1217;p35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8" name="Google Shape;1218;p35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9" name="Google Shape;1219;p35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0" name="Google Shape;1220;p35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1" name="Google Shape;1221;p35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2" name="Google Shape;1222;p35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3" name="Google Shape;1223;p35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4" name="Google Shape;1224;p35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5" name="Google Shape;1225;p35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6" name="Google Shape;1226;p35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7" name="Google Shape;1227;p35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8" name="Google Shape;1228;p35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9" name="Google Shape;1229;p35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0" name="Google Shape;1230;p35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1" name="Google Shape;1231;p35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2" name="Google Shape;1232;p35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3" name="Google Shape;1233;p35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4" name="Google Shape;1234;p35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5" name="Google Shape;1235;p35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6" name="Google Shape;1236;p35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7" name="Google Shape;1237;p35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8" name="Google Shape;1238;p35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9" name="Google Shape;1239;p35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0" name="Google Shape;1240;p35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1" name="Google Shape;1241;p35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4" name="Google Shape;1244;p35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5" name="Google Shape;1245;p35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7" name="Google Shape;1247;p35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8" name="Google Shape;1248;p35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0" name="Google Shape;1250;p35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1" name="Google Shape;1251;p35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2" name="Google Shape;1252;p35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3" name="Google Shape;1253;p35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4" name="Google Shape;1254;p35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5" name="Google Shape;1255;p35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6" name="Google Shape;1256;p35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7" name="Google Shape;1257;p35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8" name="Google Shape;1258;p35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9" name="Google Shape;1259;p35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0" name="Google Shape;1260;p35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1" name="Google Shape;1261;p35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2" name="Google Shape;1262;p35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3" name="Google Shape;1263;p35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4" name="Google Shape;1264;p35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5" name="Google Shape;1265;p35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35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67" name="Google Shape;1267;p35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1268;p35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69" name="Google Shape;1269;p35"/>
          <p:cNvSpPr txBox="1">
            <a:spLocks noGrp="1"/>
          </p:cNvSpPr>
          <p:nvPr>
            <p:ph type="subTitle" idx="1"/>
          </p:nvPr>
        </p:nvSpPr>
        <p:spPr>
          <a:xfrm>
            <a:off x="208725" y="2464950"/>
            <a:ext cx="25809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0" name="Google Shape;1270;p35"/>
          <p:cNvSpPr txBox="1">
            <a:spLocks noGrp="1"/>
          </p:cNvSpPr>
          <p:nvPr>
            <p:ph type="subTitle" idx="2"/>
          </p:nvPr>
        </p:nvSpPr>
        <p:spPr>
          <a:xfrm>
            <a:off x="3281550" y="2464950"/>
            <a:ext cx="25809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1" name="Google Shape;1271;p35"/>
          <p:cNvSpPr txBox="1">
            <a:spLocks noGrp="1"/>
          </p:cNvSpPr>
          <p:nvPr>
            <p:ph type="subTitle" idx="3"/>
          </p:nvPr>
        </p:nvSpPr>
        <p:spPr>
          <a:xfrm>
            <a:off x="6354375" y="2464950"/>
            <a:ext cx="25809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2" name="Google Shape;1272;p35"/>
          <p:cNvSpPr txBox="1">
            <a:spLocks noGrp="1"/>
          </p:cNvSpPr>
          <p:nvPr>
            <p:ph type="subTitle" idx="4"/>
          </p:nvPr>
        </p:nvSpPr>
        <p:spPr>
          <a:xfrm>
            <a:off x="208725" y="3659899"/>
            <a:ext cx="25809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3" name="Google Shape;1273;p35"/>
          <p:cNvSpPr txBox="1">
            <a:spLocks noGrp="1"/>
          </p:cNvSpPr>
          <p:nvPr>
            <p:ph type="subTitle" idx="5"/>
          </p:nvPr>
        </p:nvSpPr>
        <p:spPr>
          <a:xfrm>
            <a:off x="3281550" y="3659899"/>
            <a:ext cx="25809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4" name="Google Shape;1274;p35"/>
          <p:cNvSpPr txBox="1">
            <a:spLocks noGrp="1"/>
          </p:cNvSpPr>
          <p:nvPr>
            <p:ph type="subTitle" idx="6"/>
          </p:nvPr>
        </p:nvSpPr>
        <p:spPr>
          <a:xfrm>
            <a:off x="6354375" y="3659899"/>
            <a:ext cx="25809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5" name="Google Shape;1275;p35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CUSTOM_1_1_1_1_1_1_1_1_1_1_2_1_1_1_1_1_1_1_1_1_1_1"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36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278" name="Google Shape;1278;p36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279" name="Google Shape;1279;p36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36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36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36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36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36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36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36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36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36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36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0" name="Google Shape;1290;p36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1" name="Google Shape;1291;p36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2" name="Google Shape;1292;p36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3" name="Google Shape;1293;p36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4" name="Google Shape;1294;p36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5" name="Google Shape;1295;p36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6" name="Google Shape;1296;p36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7" name="Google Shape;1297;p36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8" name="Google Shape;1298;p36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9" name="Google Shape;1299;p36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0" name="Google Shape;1300;p36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1" name="Google Shape;1301;p36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2" name="Google Shape;1302;p36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3" name="Google Shape;1303;p36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4" name="Google Shape;1304;p36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5" name="Google Shape;1305;p36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6" name="Google Shape;1306;p36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7" name="Google Shape;1307;p36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8" name="Google Shape;1308;p36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9" name="Google Shape;1309;p36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0" name="Google Shape;1310;p36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1" name="Google Shape;1311;p36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2" name="Google Shape;1312;p36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3" name="Google Shape;1313;p36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4" name="Google Shape;1314;p36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5" name="Google Shape;1315;p36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6" name="Google Shape;1316;p36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7" name="Google Shape;1317;p36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8" name="Google Shape;1318;p36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9" name="Google Shape;1319;p36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0" name="Google Shape;1320;p36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1" name="Google Shape;1321;p36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2" name="Google Shape;1322;p36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3" name="Google Shape;1323;p36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4" name="Google Shape;1324;p36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5" name="Google Shape;1325;p36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6" name="Google Shape;1326;p36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7" name="Google Shape;1327;p36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8" name="Google Shape;1328;p36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9" name="Google Shape;1329;p36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0" name="Google Shape;1330;p36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1" name="Google Shape;1331;p36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2" name="Google Shape;1332;p36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3" name="Google Shape;1333;p36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4" name="Google Shape;1334;p36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5" name="Google Shape;1335;p36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6" name="Google Shape;1336;p36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7" name="Google Shape;1337;p36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338" name="Google Shape;1338;p36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36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0" name="Google Shape;1340;p36"/>
          <p:cNvSpPr txBox="1">
            <a:spLocks noGrp="1"/>
          </p:cNvSpPr>
          <p:nvPr>
            <p:ph type="body" idx="1"/>
          </p:nvPr>
        </p:nvSpPr>
        <p:spPr>
          <a:xfrm>
            <a:off x="208725" y="2304400"/>
            <a:ext cx="33528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341" name="Google Shape;1341;p36"/>
          <p:cNvSpPr>
            <a:spLocks noGrp="1"/>
          </p:cNvSpPr>
          <p:nvPr>
            <p:ph type="pic" idx="2"/>
          </p:nvPr>
        </p:nvSpPr>
        <p:spPr>
          <a:xfrm>
            <a:off x="3769050" y="2304400"/>
            <a:ext cx="5156700" cy="2568600"/>
          </a:xfrm>
          <a:prstGeom prst="roundRect">
            <a:avLst>
              <a:gd name="adj" fmla="val 4123"/>
            </a:avLst>
          </a:prstGeom>
          <a:noFill/>
          <a:ln>
            <a:noFill/>
          </a:ln>
        </p:spPr>
      </p:sp>
      <p:sp>
        <p:nvSpPr>
          <p:cNvPr id="1342" name="Google Shape;1342;p36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CUSTOM_1_1_1_1_1_1_1_1_1_1_2_1_1_1_1_1_1_1_1_1_1_1_1"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37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345" name="Google Shape;1345;p37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346" name="Google Shape;1346;p37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47" name="Google Shape;1347;p37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48" name="Google Shape;1348;p37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49" name="Google Shape;1349;p37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0" name="Google Shape;1350;p37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1" name="Google Shape;1351;p37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2" name="Google Shape;1352;p37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3" name="Google Shape;1353;p37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4" name="Google Shape;1354;p37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5" name="Google Shape;1355;p37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6" name="Google Shape;1356;p37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7" name="Google Shape;1357;p37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8" name="Google Shape;1358;p37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9" name="Google Shape;1359;p37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0" name="Google Shape;1360;p37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1" name="Google Shape;1361;p37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2" name="Google Shape;1362;p37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3" name="Google Shape;1363;p37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4" name="Google Shape;1364;p37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5" name="Google Shape;1365;p37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6" name="Google Shape;1366;p37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7" name="Google Shape;1367;p37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8" name="Google Shape;1368;p37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9" name="Google Shape;1369;p37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0" name="Google Shape;1370;p37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1" name="Google Shape;1371;p37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2" name="Google Shape;1372;p37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3" name="Google Shape;1373;p37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4" name="Google Shape;1374;p37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5" name="Google Shape;1375;p37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6" name="Google Shape;1376;p37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7" name="Google Shape;1377;p37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8" name="Google Shape;1378;p37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9" name="Google Shape;1379;p37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0" name="Google Shape;1380;p37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1" name="Google Shape;1381;p37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2" name="Google Shape;1382;p37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3" name="Google Shape;1383;p37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4" name="Google Shape;1384;p37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5" name="Google Shape;1385;p37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6" name="Google Shape;1386;p37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7" name="Google Shape;1387;p37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8" name="Google Shape;1388;p37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9" name="Google Shape;1389;p37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0" name="Google Shape;1390;p37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1" name="Google Shape;1391;p37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2" name="Google Shape;1392;p37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3" name="Google Shape;1393;p37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4" name="Google Shape;1394;p37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5" name="Google Shape;1395;p37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6" name="Google Shape;1396;p37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7" name="Google Shape;1397;p37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8" name="Google Shape;1398;p37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9" name="Google Shape;1399;p37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0" name="Google Shape;1400;p37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1" name="Google Shape;1401;p37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2" name="Google Shape;1402;p37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3" name="Google Shape;1403;p37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4" name="Google Shape;1404;p37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405" name="Google Shape;1405;p37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6" name="Google Shape;1406;p37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7" name="Google Shape;1407;p37"/>
          <p:cNvSpPr txBox="1">
            <a:spLocks noGrp="1"/>
          </p:cNvSpPr>
          <p:nvPr>
            <p:ph type="body" idx="1"/>
          </p:nvPr>
        </p:nvSpPr>
        <p:spPr>
          <a:xfrm>
            <a:off x="1173600" y="2751950"/>
            <a:ext cx="30543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408" name="Google Shape;1408;p37"/>
          <p:cNvSpPr txBox="1">
            <a:spLocks noGrp="1"/>
          </p:cNvSpPr>
          <p:nvPr>
            <p:ph type="subTitle" idx="2"/>
          </p:nvPr>
        </p:nvSpPr>
        <p:spPr>
          <a:xfrm>
            <a:off x="1173600" y="2160100"/>
            <a:ext cx="30543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9" name="Google Shape;1409;p37"/>
          <p:cNvSpPr txBox="1">
            <a:spLocks noGrp="1"/>
          </p:cNvSpPr>
          <p:nvPr>
            <p:ph type="body" idx="3"/>
          </p:nvPr>
        </p:nvSpPr>
        <p:spPr>
          <a:xfrm>
            <a:off x="4916100" y="2751950"/>
            <a:ext cx="30543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410" name="Google Shape;1410;p37"/>
          <p:cNvSpPr txBox="1">
            <a:spLocks noGrp="1"/>
          </p:cNvSpPr>
          <p:nvPr>
            <p:ph type="subTitle" idx="4"/>
          </p:nvPr>
        </p:nvSpPr>
        <p:spPr>
          <a:xfrm>
            <a:off x="4916100" y="2160100"/>
            <a:ext cx="30543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1" name="Google Shape;1411;p37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CUSTOM_1_1_1_1_1_1_1_1_1_1_2_1_1_1_1_1_1_1_1_1_1_1_1_1"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38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414" name="Google Shape;1414;p38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415" name="Google Shape;1415;p38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16" name="Google Shape;1416;p38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17" name="Google Shape;1417;p38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18" name="Google Shape;1418;p38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19" name="Google Shape;1419;p38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0" name="Google Shape;1420;p38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1" name="Google Shape;1421;p38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2" name="Google Shape;1422;p38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3" name="Google Shape;1423;p38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4" name="Google Shape;1424;p38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5" name="Google Shape;1425;p38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6" name="Google Shape;1426;p38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7" name="Google Shape;1427;p38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8" name="Google Shape;1428;p38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9" name="Google Shape;1429;p38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0" name="Google Shape;1430;p38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1" name="Google Shape;1431;p38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2" name="Google Shape;1432;p38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3" name="Google Shape;1433;p38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4" name="Google Shape;1434;p38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5" name="Google Shape;1435;p38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6" name="Google Shape;1436;p38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7" name="Google Shape;1437;p38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8" name="Google Shape;1438;p38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9" name="Google Shape;1439;p38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0" name="Google Shape;1440;p38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1" name="Google Shape;1441;p38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2" name="Google Shape;1442;p38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3" name="Google Shape;1443;p38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4" name="Google Shape;1444;p38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5" name="Google Shape;1445;p38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6" name="Google Shape;1446;p38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7" name="Google Shape;1447;p38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8" name="Google Shape;1448;p38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9" name="Google Shape;1449;p38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0" name="Google Shape;1450;p38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1" name="Google Shape;1451;p38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2" name="Google Shape;1452;p38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3" name="Google Shape;1453;p38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4" name="Google Shape;1454;p38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5" name="Google Shape;1455;p38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6" name="Google Shape;1456;p38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7" name="Google Shape;1457;p38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8" name="Google Shape;1458;p38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9" name="Google Shape;1459;p38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0" name="Google Shape;1460;p38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1" name="Google Shape;1461;p38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2" name="Google Shape;1462;p38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3" name="Google Shape;1463;p38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4" name="Google Shape;1464;p38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5" name="Google Shape;1465;p38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6" name="Google Shape;1466;p38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7" name="Google Shape;1467;p38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8" name="Google Shape;1468;p38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9" name="Google Shape;1469;p38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70" name="Google Shape;1470;p38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71" name="Google Shape;1471;p38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72" name="Google Shape;1472;p38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73" name="Google Shape;1473;p38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474" name="Google Shape;1474;p38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5" name="Google Shape;1475;p38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6" name="Google Shape;1476;p38"/>
          <p:cNvSpPr txBox="1">
            <a:spLocks noGrp="1"/>
          </p:cNvSpPr>
          <p:nvPr>
            <p:ph type="body" idx="1"/>
          </p:nvPr>
        </p:nvSpPr>
        <p:spPr>
          <a:xfrm>
            <a:off x="208725" y="2751950"/>
            <a:ext cx="25311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477" name="Google Shape;1477;p38"/>
          <p:cNvSpPr txBox="1">
            <a:spLocks noGrp="1"/>
          </p:cNvSpPr>
          <p:nvPr>
            <p:ph type="subTitle" idx="2"/>
          </p:nvPr>
        </p:nvSpPr>
        <p:spPr>
          <a:xfrm>
            <a:off x="208725" y="2160100"/>
            <a:ext cx="25311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8" name="Google Shape;1478;p38"/>
          <p:cNvSpPr txBox="1">
            <a:spLocks noGrp="1"/>
          </p:cNvSpPr>
          <p:nvPr>
            <p:ph type="body" idx="3"/>
          </p:nvPr>
        </p:nvSpPr>
        <p:spPr>
          <a:xfrm>
            <a:off x="3310098" y="2751950"/>
            <a:ext cx="25311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479" name="Google Shape;1479;p38"/>
          <p:cNvSpPr txBox="1">
            <a:spLocks noGrp="1"/>
          </p:cNvSpPr>
          <p:nvPr>
            <p:ph type="subTitle" idx="4"/>
          </p:nvPr>
        </p:nvSpPr>
        <p:spPr>
          <a:xfrm>
            <a:off x="3310098" y="2160100"/>
            <a:ext cx="25311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0" name="Google Shape;1480;p38"/>
          <p:cNvSpPr txBox="1">
            <a:spLocks noGrp="1"/>
          </p:cNvSpPr>
          <p:nvPr>
            <p:ph type="body" idx="5"/>
          </p:nvPr>
        </p:nvSpPr>
        <p:spPr>
          <a:xfrm>
            <a:off x="6411471" y="2751950"/>
            <a:ext cx="25311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481" name="Google Shape;1481;p38"/>
          <p:cNvSpPr txBox="1">
            <a:spLocks noGrp="1"/>
          </p:cNvSpPr>
          <p:nvPr>
            <p:ph type="subTitle" idx="6"/>
          </p:nvPr>
        </p:nvSpPr>
        <p:spPr>
          <a:xfrm>
            <a:off x="6411471" y="2160100"/>
            <a:ext cx="25311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2" name="Google Shape;1482;p38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 ">
  <p:cSld name="CUSTOM_1_1_1_1_1_1_1_1_1_1_2_1_1_1_1_1_1_1_1_1_1_1_1_1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9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485" name="Google Shape;1485;p39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486" name="Google Shape;1486;p39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87" name="Google Shape;1487;p39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88" name="Google Shape;1488;p39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89" name="Google Shape;1489;p39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0" name="Google Shape;1490;p39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1" name="Google Shape;1491;p39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2" name="Google Shape;1492;p39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3" name="Google Shape;1493;p39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4" name="Google Shape;1494;p39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5" name="Google Shape;1495;p39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6" name="Google Shape;1496;p39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7" name="Google Shape;1497;p39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8" name="Google Shape;1498;p39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9" name="Google Shape;1499;p39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0" name="Google Shape;1500;p39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1" name="Google Shape;1501;p39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2" name="Google Shape;1502;p39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3" name="Google Shape;1503;p39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4" name="Google Shape;1504;p39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5" name="Google Shape;1505;p39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6" name="Google Shape;1506;p39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7" name="Google Shape;1507;p39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8" name="Google Shape;1508;p39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9" name="Google Shape;1509;p39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0" name="Google Shape;1510;p39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1" name="Google Shape;1511;p39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2" name="Google Shape;1512;p39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3" name="Google Shape;1513;p39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4" name="Google Shape;1514;p39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5" name="Google Shape;1515;p39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6" name="Google Shape;1516;p39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7" name="Google Shape;1517;p39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8" name="Google Shape;1518;p39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9" name="Google Shape;1519;p39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0" name="Google Shape;1520;p39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1" name="Google Shape;1521;p39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2" name="Google Shape;1522;p39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3" name="Google Shape;1523;p39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4" name="Google Shape;1524;p39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5" name="Google Shape;1525;p39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6" name="Google Shape;1526;p39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7" name="Google Shape;1527;p39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8" name="Google Shape;1528;p39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9" name="Google Shape;1529;p39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0" name="Google Shape;1530;p39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1" name="Google Shape;1531;p39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2" name="Google Shape;1532;p39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3" name="Google Shape;1533;p39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4" name="Google Shape;1534;p39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5" name="Google Shape;1535;p39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6" name="Google Shape;1536;p39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7" name="Google Shape;1537;p39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8" name="Google Shape;1538;p39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9" name="Google Shape;1539;p39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0" name="Google Shape;1540;p39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1" name="Google Shape;1541;p39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2" name="Google Shape;1542;p39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3" name="Google Shape;1543;p39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4" name="Google Shape;1544;p39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545" name="Google Shape;1545;p39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39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47" name="Google Shape;1547;p39"/>
          <p:cNvSpPr txBox="1">
            <a:spLocks noGrp="1"/>
          </p:cNvSpPr>
          <p:nvPr>
            <p:ph type="body" idx="1"/>
          </p:nvPr>
        </p:nvSpPr>
        <p:spPr>
          <a:xfrm>
            <a:off x="208725" y="2751950"/>
            <a:ext cx="18705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548" name="Google Shape;1548;p39"/>
          <p:cNvSpPr txBox="1">
            <a:spLocks noGrp="1"/>
          </p:cNvSpPr>
          <p:nvPr>
            <p:ph type="subTitle" idx="2"/>
          </p:nvPr>
        </p:nvSpPr>
        <p:spPr>
          <a:xfrm>
            <a:off x="208725" y="2160100"/>
            <a:ext cx="18705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9" name="Google Shape;1549;p39"/>
          <p:cNvSpPr txBox="1">
            <a:spLocks noGrp="1"/>
          </p:cNvSpPr>
          <p:nvPr>
            <p:ph type="body" idx="3"/>
          </p:nvPr>
        </p:nvSpPr>
        <p:spPr>
          <a:xfrm>
            <a:off x="2500573" y="2751950"/>
            <a:ext cx="18705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550" name="Google Shape;1550;p39"/>
          <p:cNvSpPr txBox="1">
            <a:spLocks noGrp="1"/>
          </p:cNvSpPr>
          <p:nvPr>
            <p:ph type="subTitle" idx="4"/>
          </p:nvPr>
        </p:nvSpPr>
        <p:spPr>
          <a:xfrm>
            <a:off x="2500573" y="2160100"/>
            <a:ext cx="18705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1" name="Google Shape;1551;p39"/>
          <p:cNvSpPr txBox="1">
            <a:spLocks noGrp="1"/>
          </p:cNvSpPr>
          <p:nvPr>
            <p:ph type="body" idx="5"/>
          </p:nvPr>
        </p:nvSpPr>
        <p:spPr>
          <a:xfrm>
            <a:off x="4792421" y="2751950"/>
            <a:ext cx="18705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552" name="Google Shape;1552;p39"/>
          <p:cNvSpPr txBox="1">
            <a:spLocks noGrp="1"/>
          </p:cNvSpPr>
          <p:nvPr>
            <p:ph type="subTitle" idx="6"/>
          </p:nvPr>
        </p:nvSpPr>
        <p:spPr>
          <a:xfrm>
            <a:off x="4792421" y="2160100"/>
            <a:ext cx="18705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3" name="Google Shape;1553;p39"/>
          <p:cNvSpPr txBox="1">
            <a:spLocks noGrp="1"/>
          </p:cNvSpPr>
          <p:nvPr>
            <p:ph type="body" idx="7"/>
          </p:nvPr>
        </p:nvSpPr>
        <p:spPr>
          <a:xfrm>
            <a:off x="7084271" y="2751950"/>
            <a:ext cx="18705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554" name="Google Shape;1554;p39"/>
          <p:cNvSpPr txBox="1">
            <a:spLocks noGrp="1"/>
          </p:cNvSpPr>
          <p:nvPr>
            <p:ph type="subTitle" idx="8"/>
          </p:nvPr>
        </p:nvSpPr>
        <p:spPr>
          <a:xfrm>
            <a:off x="7084271" y="2160100"/>
            <a:ext cx="18705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5" name="Google Shape;1555;p39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CUSTOM_1_1_1_1_1_1_1_1_1_1_2_1_1_1_1_1_1_1_1_1_1_1_1_1_1_1"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40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558" name="Google Shape;1558;p40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559" name="Google Shape;1559;p40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0" name="Google Shape;1560;p40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1" name="Google Shape;1561;p40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2" name="Google Shape;1562;p40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3" name="Google Shape;1563;p40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4" name="Google Shape;1564;p40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5" name="Google Shape;1565;p40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6" name="Google Shape;1566;p40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7" name="Google Shape;1567;p40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8" name="Google Shape;1568;p40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9" name="Google Shape;1569;p40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0" name="Google Shape;1570;p40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1" name="Google Shape;1571;p40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2" name="Google Shape;1572;p40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3" name="Google Shape;1573;p40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4" name="Google Shape;1574;p40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5" name="Google Shape;1575;p40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6" name="Google Shape;1576;p40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7" name="Google Shape;1577;p40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8" name="Google Shape;1578;p40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9" name="Google Shape;1579;p40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0" name="Google Shape;1580;p40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1" name="Google Shape;1581;p40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2" name="Google Shape;1582;p40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3" name="Google Shape;1583;p40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4" name="Google Shape;1584;p40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5" name="Google Shape;1585;p40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6" name="Google Shape;1586;p40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7" name="Google Shape;1587;p40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8" name="Google Shape;1588;p40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9" name="Google Shape;1589;p40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0" name="Google Shape;1590;p40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1" name="Google Shape;1591;p40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2" name="Google Shape;1592;p40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3" name="Google Shape;1593;p40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4" name="Google Shape;1594;p40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5" name="Google Shape;1595;p40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6" name="Google Shape;1596;p40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7" name="Google Shape;1597;p40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8" name="Google Shape;1598;p40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9" name="Google Shape;1599;p40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0" name="Google Shape;1600;p40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1" name="Google Shape;1601;p40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2" name="Google Shape;1602;p40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3" name="Google Shape;1603;p40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4" name="Google Shape;1604;p40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5" name="Google Shape;1605;p40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6" name="Google Shape;1606;p40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7" name="Google Shape;1607;p40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8" name="Google Shape;1608;p40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9" name="Google Shape;1609;p40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0" name="Google Shape;1610;p40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1" name="Google Shape;1611;p40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2" name="Google Shape;1612;p40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3" name="Google Shape;1613;p40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4" name="Google Shape;1614;p40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5" name="Google Shape;1615;p40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6" name="Google Shape;1616;p40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7" name="Google Shape;1617;p40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618" name="Google Shape;1618;p40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9" name="Google Shape;1619;p40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0" name="Google Shape;1620;p40"/>
          <p:cNvSpPr>
            <a:spLocks noGrp="1"/>
          </p:cNvSpPr>
          <p:nvPr>
            <p:ph type="pic" idx="2"/>
          </p:nvPr>
        </p:nvSpPr>
        <p:spPr>
          <a:xfrm>
            <a:off x="213450" y="2022825"/>
            <a:ext cx="8717100" cy="2837700"/>
          </a:xfrm>
          <a:prstGeom prst="roundRect">
            <a:avLst>
              <a:gd name="adj" fmla="val 4123"/>
            </a:avLst>
          </a:prstGeom>
          <a:noFill/>
          <a:ln>
            <a:noFill/>
          </a:ln>
        </p:spPr>
      </p:sp>
      <p:sp>
        <p:nvSpPr>
          <p:cNvPr id="1621" name="Google Shape;1621;p40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CUSTOM_1_1_1_1_1_1_1_1_1_1_2_1_1_1_1_1_1_1_1_1_1_1_1_1_1_1_1"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41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624" name="Google Shape;1624;p41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625" name="Google Shape;1625;p41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26" name="Google Shape;1626;p41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27" name="Google Shape;1627;p41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28" name="Google Shape;1628;p41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29" name="Google Shape;1629;p41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0" name="Google Shape;1630;p41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1" name="Google Shape;1631;p41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2" name="Google Shape;1632;p41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3" name="Google Shape;1633;p41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4" name="Google Shape;1634;p41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5" name="Google Shape;1635;p41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6" name="Google Shape;1636;p41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7" name="Google Shape;1637;p41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8" name="Google Shape;1638;p41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9" name="Google Shape;1639;p41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0" name="Google Shape;1640;p41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1" name="Google Shape;1641;p41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2" name="Google Shape;1642;p41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3" name="Google Shape;1643;p41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4" name="Google Shape;1644;p41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5" name="Google Shape;1645;p41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6" name="Google Shape;1646;p41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7" name="Google Shape;1647;p41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8" name="Google Shape;1648;p41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9" name="Google Shape;1649;p41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0" name="Google Shape;1650;p41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1" name="Google Shape;1651;p41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2" name="Google Shape;1652;p41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3" name="Google Shape;1653;p41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4" name="Google Shape;1654;p41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5" name="Google Shape;1655;p41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6" name="Google Shape;1656;p41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7" name="Google Shape;1657;p41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8" name="Google Shape;1658;p41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9" name="Google Shape;1659;p41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0" name="Google Shape;1660;p41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1" name="Google Shape;1661;p41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2" name="Google Shape;1662;p41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3" name="Google Shape;1663;p41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4" name="Google Shape;1664;p41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5" name="Google Shape;1665;p41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6" name="Google Shape;1666;p41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7" name="Google Shape;1667;p41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8" name="Google Shape;1668;p41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9" name="Google Shape;1669;p41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0" name="Google Shape;1670;p41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1" name="Google Shape;1671;p41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2" name="Google Shape;1672;p41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3" name="Google Shape;1673;p41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4" name="Google Shape;1674;p41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5" name="Google Shape;1675;p41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6" name="Google Shape;1676;p41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7" name="Google Shape;1677;p41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8" name="Google Shape;1678;p41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9" name="Google Shape;1679;p41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80" name="Google Shape;1680;p41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81" name="Google Shape;1681;p41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82" name="Google Shape;1682;p41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83" name="Google Shape;1683;p41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684" name="Google Shape;1684;p41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5" name="Google Shape;1685;p41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6" name="Google Shape;1686;p41"/>
          <p:cNvSpPr txBox="1">
            <a:spLocks noGrp="1"/>
          </p:cNvSpPr>
          <p:nvPr>
            <p:ph type="body" idx="1"/>
          </p:nvPr>
        </p:nvSpPr>
        <p:spPr>
          <a:xfrm>
            <a:off x="1173600" y="2391699"/>
            <a:ext cx="3054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687" name="Google Shape;1687;p41"/>
          <p:cNvSpPr txBox="1">
            <a:spLocks noGrp="1"/>
          </p:cNvSpPr>
          <p:nvPr>
            <p:ph type="subTitle" idx="2"/>
          </p:nvPr>
        </p:nvSpPr>
        <p:spPr>
          <a:xfrm>
            <a:off x="1173600" y="2160100"/>
            <a:ext cx="3054300" cy="2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8" name="Google Shape;1688;p41"/>
          <p:cNvSpPr txBox="1">
            <a:spLocks noGrp="1"/>
          </p:cNvSpPr>
          <p:nvPr>
            <p:ph type="body" idx="3"/>
          </p:nvPr>
        </p:nvSpPr>
        <p:spPr>
          <a:xfrm>
            <a:off x="4916100" y="2391699"/>
            <a:ext cx="3054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689" name="Google Shape;1689;p41"/>
          <p:cNvSpPr txBox="1">
            <a:spLocks noGrp="1"/>
          </p:cNvSpPr>
          <p:nvPr>
            <p:ph type="subTitle" idx="4"/>
          </p:nvPr>
        </p:nvSpPr>
        <p:spPr>
          <a:xfrm>
            <a:off x="4916100" y="2160100"/>
            <a:ext cx="3054300" cy="2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0" name="Google Shape;1690;p41"/>
          <p:cNvSpPr>
            <a:spLocks noGrp="1"/>
          </p:cNvSpPr>
          <p:nvPr>
            <p:ph type="pic" idx="5"/>
          </p:nvPr>
        </p:nvSpPr>
        <p:spPr>
          <a:xfrm>
            <a:off x="1173600" y="3022475"/>
            <a:ext cx="3054300" cy="18645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691" name="Google Shape;1691;p41"/>
          <p:cNvSpPr>
            <a:spLocks noGrp="1"/>
          </p:cNvSpPr>
          <p:nvPr>
            <p:ph type="pic" idx="6"/>
          </p:nvPr>
        </p:nvSpPr>
        <p:spPr>
          <a:xfrm>
            <a:off x="4916100" y="3022475"/>
            <a:ext cx="3054300" cy="18645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692" name="Google Shape;1692;p41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CUSTOM_1_1_1_1_1_1_1_1_1_1_2_1_1_1_1_1_1_1_1_1_1_1_1_1_1_1_1_1"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42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695" name="Google Shape;1695;p42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696" name="Google Shape;1696;p42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97" name="Google Shape;1697;p42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98" name="Google Shape;1698;p42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99" name="Google Shape;1699;p42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0" name="Google Shape;1700;p42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1" name="Google Shape;1701;p42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2" name="Google Shape;1702;p42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3" name="Google Shape;1703;p42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4" name="Google Shape;1704;p42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5" name="Google Shape;1705;p42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6" name="Google Shape;1706;p42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7" name="Google Shape;1707;p42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8" name="Google Shape;1708;p42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9" name="Google Shape;1709;p42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0" name="Google Shape;1710;p42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1" name="Google Shape;1711;p42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2" name="Google Shape;1712;p42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3" name="Google Shape;1713;p42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4" name="Google Shape;1714;p42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5" name="Google Shape;1715;p42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6" name="Google Shape;1716;p42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7" name="Google Shape;1717;p42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8" name="Google Shape;1718;p42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9" name="Google Shape;1719;p42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0" name="Google Shape;1720;p42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1" name="Google Shape;1721;p42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2" name="Google Shape;1722;p42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3" name="Google Shape;1723;p42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4" name="Google Shape;1724;p42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5" name="Google Shape;1725;p42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6" name="Google Shape;1726;p42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7" name="Google Shape;1727;p42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8" name="Google Shape;1728;p42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9" name="Google Shape;1729;p42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0" name="Google Shape;1730;p42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1" name="Google Shape;1731;p42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2" name="Google Shape;1732;p42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3" name="Google Shape;1733;p42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4" name="Google Shape;1734;p42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5" name="Google Shape;1735;p42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6" name="Google Shape;1736;p42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7" name="Google Shape;1737;p42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8" name="Google Shape;1738;p42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9" name="Google Shape;1739;p42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0" name="Google Shape;1740;p42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1" name="Google Shape;1741;p42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2" name="Google Shape;1742;p42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3" name="Google Shape;1743;p42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4" name="Google Shape;1744;p42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5" name="Google Shape;1745;p42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6" name="Google Shape;1746;p42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7" name="Google Shape;1747;p42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8" name="Google Shape;1748;p42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9" name="Google Shape;1749;p42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50" name="Google Shape;1750;p42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51" name="Google Shape;1751;p42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52" name="Google Shape;1752;p42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53" name="Google Shape;1753;p42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54" name="Google Shape;1754;p42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755" name="Google Shape;1755;p42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42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7" name="Google Shape;1757;p42"/>
          <p:cNvSpPr txBox="1">
            <a:spLocks noGrp="1"/>
          </p:cNvSpPr>
          <p:nvPr>
            <p:ph type="body" idx="1"/>
          </p:nvPr>
        </p:nvSpPr>
        <p:spPr>
          <a:xfrm>
            <a:off x="423750" y="2391699"/>
            <a:ext cx="25869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758" name="Google Shape;1758;p42"/>
          <p:cNvSpPr txBox="1">
            <a:spLocks noGrp="1"/>
          </p:cNvSpPr>
          <p:nvPr>
            <p:ph type="subTitle" idx="2"/>
          </p:nvPr>
        </p:nvSpPr>
        <p:spPr>
          <a:xfrm>
            <a:off x="423750" y="2160100"/>
            <a:ext cx="2586900" cy="2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9" name="Google Shape;1759;p42"/>
          <p:cNvSpPr txBox="1">
            <a:spLocks noGrp="1"/>
          </p:cNvSpPr>
          <p:nvPr>
            <p:ph type="body" idx="3"/>
          </p:nvPr>
        </p:nvSpPr>
        <p:spPr>
          <a:xfrm>
            <a:off x="3276074" y="2391699"/>
            <a:ext cx="25869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760" name="Google Shape;1760;p42"/>
          <p:cNvSpPr txBox="1">
            <a:spLocks noGrp="1"/>
          </p:cNvSpPr>
          <p:nvPr>
            <p:ph type="subTitle" idx="4"/>
          </p:nvPr>
        </p:nvSpPr>
        <p:spPr>
          <a:xfrm>
            <a:off x="3276071" y="2160100"/>
            <a:ext cx="2586900" cy="2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1" name="Google Shape;1761;p42"/>
          <p:cNvSpPr>
            <a:spLocks noGrp="1"/>
          </p:cNvSpPr>
          <p:nvPr>
            <p:ph type="pic" idx="5"/>
          </p:nvPr>
        </p:nvSpPr>
        <p:spPr>
          <a:xfrm>
            <a:off x="423750" y="3022475"/>
            <a:ext cx="2586900" cy="18645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762" name="Google Shape;1762;p42"/>
          <p:cNvSpPr>
            <a:spLocks noGrp="1"/>
          </p:cNvSpPr>
          <p:nvPr>
            <p:ph type="pic" idx="6"/>
          </p:nvPr>
        </p:nvSpPr>
        <p:spPr>
          <a:xfrm>
            <a:off x="3276071" y="3022475"/>
            <a:ext cx="2586900" cy="18645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763" name="Google Shape;1763;p42"/>
          <p:cNvSpPr txBox="1">
            <a:spLocks noGrp="1"/>
          </p:cNvSpPr>
          <p:nvPr>
            <p:ph type="body" idx="7"/>
          </p:nvPr>
        </p:nvSpPr>
        <p:spPr>
          <a:xfrm>
            <a:off x="6128397" y="2391699"/>
            <a:ext cx="25869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764" name="Google Shape;1764;p42"/>
          <p:cNvSpPr txBox="1">
            <a:spLocks noGrp="1"/>
          </p:cNvSpPr>
          <p:nvPr>
            <p:ph type="subTitle" idx="8"/>
          </p:nvPr>
        </p:nvSpPr>
        <p:spPr>
          <a:xfrm>
            <a:off x="6128391" y="2160100"/>
            <a:ext cx="2586900" cy="2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5" name="Google Shape;1765;p42"/>
          <p:cNvSpPr>
            <a:spLocks noGrp="1"/>
          </p:cNvSpPr>
          <p:nvPr>
            <p:ph type="pic" idx="9"/>
          </p:nvPr>
        </p:nvSpPr>
        <p:spPr>
          <a:xfrm>
            <a:off x="6128391" y="3022475"/>
            <a:ext cx="2586900" cy="18645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766" name="Google Shape;1766;p42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CUSTOM_1_1_1_1_1_1_1_1_1_1_2_1_1_1_1_1_1_1_1_1_1_1_1_1_1_1_1_1_1"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43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769" name="Google Shape;1769;p43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770" name="Google Shape;1770;p43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1" name="Google Shape;1771;p43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2" name="Google Shape;1772;p43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3" name="Google Shape;1773;p43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4" name="Google Shape;1774;p43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5" name="Google Shape;1775;p43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6" name="Google Shape;1776;p43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7" name="Google Shape;1777;p43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8" name="Google Shape;1778;p43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9" name="Google Shape;1779;p43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0" name="Google Shape;1780;p43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1" name="Google Shape;1781;p43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2" name="Google Shape;1782;p43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3" name="Google Shape;1783;p43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4" name="Google Shape;1784;p43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5" name="Google Shape;1785;p43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6" name="Google Shape;1786;p43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7" name="Google Shape;1787;p43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8" name="Google Shape;1788;p43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9" name="Google Shape;1789;p43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0" name="Google Shape;1790;p43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1" name="Google Shape;1791;p43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2" name="Google Shape;1792;p43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3" name="Google Shape;1793;p43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4" name="Google Shape;1794;p43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5" name="Google Shape;1795;p43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6" name="Google Shape;1796;p43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7" name="Google Shape;1797;p43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8" name="Google Shape;1798;p43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9" name="Google Shape;1799;p43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0" name="Google Shape;1800;p43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1" name="Google Shape;1801;p43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2" name="Google Shape;1802;p43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3" name="Google Shape;1803;p43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4" name="Google Shape;1804;p43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5" name="Google Shape;1805;p43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6" name="Google Shape;1806;p43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7" name="Google Shape;1807;p43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8" name="Google Shape;1808;p43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9" name="Google Shape;1809;p43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0" name="Google Shape;1810;p43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1" name="Google Shape;1811;p43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2" name="Google Shape;1812;p43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3" name="Google Shape;1813;p43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4" name="Google Shape;1814;p43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5" name="Google Shape;1815;p43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6" name="Google Shape;1816;p43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7" name="Google Shape;1817;p43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8" name="Google Shape;1818;p43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9" name="Google Shape;1819;p43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0" name="Google Shape;1820;p43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1" name="Google Shape;1821;p43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2" name="Google Shape;1822;p43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3" name="Google Shape;1823;p43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4" name="Google Shape;1824;p43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5" name="Google Shape;1825;p43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6" name="Google Shape;1826;p43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7" name="Google Shape;1827;p43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8" name="Google Shape;1828;p43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829" name="Google Shape;1829;p43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43"/>
          <p:cNvSpPr>
            <a:spLocks noGrp="1"/>
          </p:cNvSpPr>
          <p:nvPr>
            <p:ph type="pic" idx="2"/>
          </p:nvPr>
        </p:nvSpPr>
        <p:spPr>
          <a:xfrm>
            <a:off x="436350" y="262350"/>
            <a:ext cx="8271300" cy="46188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831" name="Google Shape;1831;p43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CUSTOM_1_1_1_1_1_1_1_1_1_1_2_1_1_1_1_1_1_1_1_1_1_1_1_1_1_1_1_1_1_1"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44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834" name="Google Shape;1834;p44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835" name="Google Shape;1835;p44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36" name="Google Shape;1836;p44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37" name="Google Shape;1837;p44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38" name="Google Shape;1838;p44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39" name="Google Shape;1839;p44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0" name="Google Shape;1840;p44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1" name="Google Shape;1841;p44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2" name="Google Shape;1842;p44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3" name="Google Shape;1843;p44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4" name="Google Shape;1844;p44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5" name="Google Shape;1845;p44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6" name="Google Shape;1846;p44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7" name="Google Shape;1847;p44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8" name="Google Shape;1848;p44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9" name="Google Shape;1849;p44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0" name="Google Shape;1850;p44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1" name="Google Shape;1851;p44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2" name="Google Shape;1852;p44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3" name="Google Shape;1853;p44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4" name="Google Shape;1854;p44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5" name="Google Shape;1855;p44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6" name="Google Shape;1856;p44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7" name="Google Shape;1857;p44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8" name="Google Shape;1858;p44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9" name="Google Shape;1859;p44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0" name="Google Shape;1860;p44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1" name="Google Shape;1861;p44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2" name="Google Shape;1862;p44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3" name="Google Shape;1863;p44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4" name="Google Shape;1864;p44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5" name="Google Shape;1865;p44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6" name="Google Shape;1866;p44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7" name="Google Shape;1867;p44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8" name="Google Shape;1868;p44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9" name="Google Shape;1869;p44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0" name="Google Shape;1870;p44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1" name="Google Shape;1871;p44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2" name="Google Shape;1872;p44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3" name="Google Shape;1873;p44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4" name="Google Shape;1874;p44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5" name="Google Shape;1875;p44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6" name="Google Shape;1876;p44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7" name="Google Shape;1877;p44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8" name="Google Shape;1878;p44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9" name="Google Shape;1879;p44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0" name="Google Shape;1880;p44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1" name="Google Shape;1881;p44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2" name="Google Shape;1882;p44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3" name="Google Shape;1883;p44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4" name="Google Shape;1884;p44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5" name="Google Shape;1885;p44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6" name="Google Shape;1886;p44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7" name="Google Shape;1887;p44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8" name="Google Shape;1888;p44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9" name="Google Shape;1889;p44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0" name="Google Shape;1890;p44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1" name="Google Shape;1891;p44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2" name="Google Shape;1892;p44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3" name="Google Shape;1893;p44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894" name="Google Shape;1894;p44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5" name="Google Shape;1895;p44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8729700" cy="8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96" name="Google Shape;1896;p44"/>
          <p:cNvSpPr>
            <a:spLocks noGrp="1"/>
          </p:cNvSpPr>
          <p:nvPr>
            <p:ph type="pic" idx="2"/>
          </p:nvPr>
        </p:nvSpPr>
        <p:spPr>
          <a:xfrm>
            <a:off x="208725" y="1344450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897" name="Google Shape;1897;p44"/>
          <p:cNvSpPr>
            <a:spLocks noGrp="1"/>
          </p:cNvSpPr>
          <p:nvPr>
            <p:ph type="pic" idx="3"/>
          </p:nvPr>
        </p:nvSpPr>
        <p:spPr>
          <a:xfrm>
            <a:off x="3154251" y="1344450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898" name="Google Shape;1898;p44"/>
          <p:cNvSpPr>
            <a:spLocks noGrp="1"/>
          </p:cNvSpPr>
          <p:nvPr>
            <p:ph type="pic" idx="4"/>
          </p:nvPr>
        </p:nvSpPr>
        <p:spPr>
          <a:xfrm>
            <a:off x="6099777" y="1344450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899" name="Google Shape;1899;p44"/>
          <p:cNvSpPr>
            <a:spLocks noGrp="1"/>
          </p:cNvSpPr>
          <p:nvPr>
            <p:ph type="pic" idx="5"/>
          </p:nvPr>
        </p:nvSpPr>
        <p:spPr>
          <a:xfrm>
            <a:off x="208725" y="2611125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900" name="Google Shape;1900;p44"/>
          <p:cNvSpPr>
            <a:spLocks noGrp="1"/>
          </p:cNvSpPr>
          <p:nvPr>
            <p:ph type="pic" idx="6"/>
          </p:nvPr>
        </p:nvSpPr>
        <p:spPr>
          <a:xfrm>
            <a:off x="3154251" y="2611125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901" name="Google Shape;1901;p44"/>
          <p:cNvSpPr>
            <a:spLocks noGrp="1"/>
          </p:cNvSpPr>
          <p:nvPr>
            <p:ph type="pic" idx="7"/>
          </p:nvPr>
        </p:nvSpPr>
        <p:spPr>
          <a:xfrm>
            <a:off x="6099777" y="2611125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902" name="Google Shape;1902;p44"/>
          <p:cNvSpPr>
            <a:spLocks noGrp="1"/>
          </p:cNvSpPr>
          <p:nvPr>
            <p:ph type="pic" idx="8"/>
          </p:nvPr>
        </p:nvSpPr>
        <p:spPr>
          <a:xfrm>
            <a:off x="208725" y="3877800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903" name="Google Shape;1903;p44"/>
          <p:cNvSpPr>
            <a:spLocks noGrp="1"/>
          </p:cNvSpPr>
          <p:nvPr>
            <p:ph type="pic" idx="9"/>
          </p:nvPr>
        </p:nvSpPr>
        <p:spPr>
          <a:xfrm>
            <a:off x="3154251" y="3877800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904" name="Google Shape;1904;p44"/>
          <p:cNvSpPr>
            <a:spLocks noGrp="1"/>
          </p:cNvSpPr>
          <p:nvPr>
            <p:ph type="pic" idx="13"/>
          </p:nvPr>
        </p:nvSpPr>
        <p:spPr>
          <a:xfrm>
            <a:off x="6099777" y="3877800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905" name="Google Shape;1905;p44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57925"/>
            <a:ext cx="641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"/>
              <a:buNone/>
              <a:defRPr sz="4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1239450" y="2823325"/>
            <a:ext cx="3145800" cy="20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etsun/BIS15W2025_group7/tree/main/Shiny%20App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www.kaggle.com/datasets/adilshamim8/sleep-cycle-and-productivity?select=sleep_cycle_productivity.csv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45"/>
          <p:cNvSpPr txBox="1">
            <a:spLocks noGrp="1"/>
          </p:cNvSpPr>
          <p:nvPr>
            <p:ph type="subTitle" idx="2"/>
          </p:nvPr>
        </p:nvSpPr>
        <p:spPr>
          <a:xfrm>
            <a:off x="5399625" y="649800"/>
            <a:ext cx="36951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 sz="1400"/>
              <a:t>Discover the mysteries of sleep.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 sz="1400"/>
              <a:t>Knowing the impact on Productivity, Mood, and Stress</a:t>
            </a:r>
            <a:endParaRPr sz="1400"/>
          </a:p>
        </p:txBody>
      </p:sp>
      <p:sp>
        <p:nvSpPr>
          <p:cNvPr id="1911" name="Google Shape;1911;p45"/>
          <p:cNvSpPr txBox="1">
            <a:spLocks noGrp="1"/>
          </p:cNvSpPr>
          <p:nvPr>
            <p:ph type="title"/>
          </p:nvPr>
        </p:nvSpPr>
        <p:spPr>
          <a:xfrm>
            <a:off x="49275" y="573600"/>
            <a:ext cx="5340900" cy="1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US" dirty="0">
                <a:latin typeface="Lobster" panose="00000500000000000000"/>
                <a:ea typeface="Lobster" panose="00000500000000000000"/>
                <a:cs typeface="Lobster" panose="00000500000000000000"/>
                <a:sym typeface="Lobster" panose="00000500000000000000"/>
              </a:rPr>
              <a:t>Beyond Zzzz</a:t>
            </a:r>
            <a:endParaRPr dirty="0">
              <a:latin typeface="Lobster" panose="00000500000000000000"/>
              <a:ea typeface="Lobster" panose="00000500000000000000"/>
              <a:cs typeface="Lobster" panose="00000500000000000000"/>
              <a:sym typeface="Lobster" panose="00000500000000000000"/>
            </a:endParaRPr>
          </a:p>
        </p:txBody>
      </p:sp>
      <p:pic>
        <p:nvPicPr>
          <p:cNvPr id="1912" name="Google Shape;1912;p4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31375" y="1946700"/>
            <a:ext cx="9206752" cy="31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3" name="Google Shape;1913;p45"/>
          <p:cNvSpPr txBox="1">
            <a:spLocks noGrp="1"/>
          </p:cNvSpPr>
          <p:nvPr>
            <p:ph type="subTitle" idx="2"/>
          </p:nvPr>
        </p:nvSpPr>
        <p:spPr>
          <a:xfrm flipH="1">
            <a:off x="6287400" y="3803400"/>
            <a:ext cx="22521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Yitong Sun </a:t>
            </a:r>
            <a:endParaRPr sz="1700" b="1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Hanxu Sha </a:t>
            </a:r>
            <a:endParaRPr sz="1700" b="1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Lu Liang </a:t>
            </a:r>
            <a:endParaRPr sz="1700" b="1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Tianchen Li</a:t>
            </a:r>
            <a:endParaRPr sz="1700" b="1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914" name="Google Shape;1914;p45"/>
          <p:cNvCxnSpPr/>
          <p:nvPr/>
        </p:nvCxnSpPr>
        <p:spPr>
          <a:xfrm flipH="1">
            <a:off x="5418250" y="739600"/>
            <a:ext cx="5400" cy="8922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5" name="Google Shape;1915;p45"/>
          <p:cNvSpPr txBox="1">
            <a:spLocks noGrp="1"/>
          </p:cNvSpPr>
          <p:nvPr>
            <p:ph type="body" idx="3"/>
          </p:nvPr>
        </p:nvSpPr>
        <p:spPr>
          <a:xfrm>
            <a:off x="167325" y="-39600"/>
            <a:ext cx="2336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BIS 15L Group7_Psychology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2E9"/>
        </a:solidFill>
        <a:effectLst/>
      </p:bgPr>
    </p:bg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54"/>
          <p:cNvSpPr txBox="1">
            <a:spLocks noGrp="1"/>
          </p:cNvSpPr>
          <p:nvPr>
            <p:ph type="subTitle" idx="5"/>
          </p:nvPr>
        </p:nvSpPr>
        <p:spPr>
          <a:xfrm>
            <a:off x="5819500" y="2368296"/>
            <a:ext cx="2789750" cy="1263015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New" panose="02070609020205090404"/>
              <a:buChar char="❖"/>
            </a:pPr>
            <a:r>
              <a:rPr lang="en-GB" sz="1400" dirty="0">
                <a:highlight>
                  <a:srgbClr val="FFFFFF"/>
                </a:highlight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rPr>
              <a:t> p-value = 0.</a:t>
            </a:r>
            <a:r>
              <a:rPr lang="en-US" altLang="en-GB" sz="1400" dirty="0">
                <a:highlight>
                  <a:srgbClr val="FFFFFF"/>
                </a:highlight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rPr>
              <a:t>7326</a:t>
            </a:r>
            <a:r>
              <a:rPr lang="en-GB" sz="1400" dirty="0">
                <a:highlight>
                  <a:srgbClr val="FFFFFF"/>
                </a:highlight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rPr>
              <a:t>  </a:t>
            </a:r>
            <a:endParaRPr sz="1400" dirty="0">
              <a:highlight>
                <a:srgbClr val="FFFFFF"/>
              </a:highlight>
              <a:latin typeface="Courier New" panose="02070609020205090404"/>
              <a:ea typeface="Courier New" panose="02070609020205090404"/>
              <a:cs typeface="Courier New" panose="02070609020205090404"/>
              <a:sym typeface="Courier New" panose="02070609020205090404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urier New" panose="02070609020205090404"/>
              <a:buChar char="❖"/>
            </a:pPr>
            <a:r>
              <a:rPr lang="en-GB" sz="1400" dirty="0">
                <a:highlight>
                  <a:srgbClr val="FFFFFF"/>
                </a:highlight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rPr>
              <a:t> </a:t>
            </a:r>
            <a:r>
              <a:rPr lang="en-GB" sz="1400" dirty="0" err="1">
                <a:highlight>
                  <a:srgbClr val="FFFFFF"/>
                </a:highlight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rPr>
              <a:t>cor</a:t>
            </a:r>
            <a:r>
              <a:rPr lang="en-GB" sz="1400" dirty="0">
                <a:highlight>
                  <a:srgbClr val="FFFFFF"/>
                </a:highlight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rPr>
              <a:t> = 0.005868496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highlight>
                <a:srgbClr val="FFFFFF"/>
              </a:highlight>
              <a:latin typeface="Courier New" panose="02070609020205090404"/>
              <a:ea typeface="Courier New" panose="02070609020205090404"/>
              <a:cs typeface="Courier New" panose="02070609020205090404"/>
              <a:sym typeface="Courier New" panose="02070609020205090404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highlight>
                  <a:srgbClr val="FFFFFF"/>
                </a:highlight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rPr>
              <a:t> No correlation.</a:t>
            </a:r>
            <a:endParaRPr sz="1400" dirty="0">
              <a:highlight>
                <a:srgbClr val="FFFFFF"/>
              </a:highlight>
              <a:latin typeface="Courier New" panose="02070609020205090404"/>
              <a:ea typeface="Courier New" panose="02070609020205090404"/>
              <a:cs typeface="Courier New" panose="02070609020205090404"/>
              <a:sym typeface="Courier New" panose="0207060902020509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0" name="Google Shape;2080;p54"/>
          <p:cNvSpPr txBox="1">
            <a:spLocks noGrp="1"/>
          </p:cNvSpPr>
          <p:nvPr>
            <p:ph type="title"/>
          </p:nvPr>
        </p:nvSpPr>
        <p:spPr>
          <a:xfrm>
            <a:off x="209775" y="468575"/>
            <a:ext cx="88242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Mood vs. Sleep Quality</a:t>
            </a:r>
          </a:p>
        </p:txBody>
      </p:sp>
      <p:sp>
        <p:nvSpPr>
          <p:cNvPr id="2082" name="Google Shape;2082;p54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b="1"/>
              <a:t>Yitong Sun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/>
          </a:p>
        </p:txBody>
      </p:sp>
      <p:sp>
        <p:nvSpPr>
          <p:cNvPr id="2083" name="Google Shape;2083;p54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/>
              <a:t> BIS 15L   Group7_Psychology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50" y="1572767"/>
            <a:ext cx="4754880" cy="29332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2E9"/>
        </a:solidFill>
        <a:effectLst/>
      </p:bgPr>
    </p:bg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55"/>
          <p:cNvSpPr txBox="1">
            <a:spLocks noGrp="1"/>
          </p:cNvSpPr>
          <p:nvPr>
            <p:ph type="title"/>
          </p:nvPr>
        </p:nvSpPr>
        <p:spPr>
          <a:xfrm>
            <a:off x="209775" y="468575"/>
            <a:ext cx="88242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Gender Perspectives</a:t>
            </a:r>
          </a:p>
        </p:txBody>
      </p:sp>
      <p:pic>
        <p:nvPicPr>
          <p:cNvPr id="2089" name="Google Shape;2089;p5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04825" y="2119161"/>
            <a:ext cx="4260298" cy="263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0" name="Google Shape;2090;p5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678875" y="2119163"/>
            <a:ext cx="4260298" cy="2630861"/>
          </a:xfrm>
          <a:prstGeom prst="rect">
            <a:avLst/>
          </a:prstGeom>
          <a:noFill/>
          <a:ln>
            <a:noFill/>
          </a:ln>
        </p:spPr>
      </p:pic>
      <p:sp>
        <p:nvSpPr>
          <p:cNvPr id="2091" name="Google Shape;2091;p55"/>
          <p:cNvSpPr/>
          <p:nvPr/>
        </p:nvSpPr>
        <p:spPr>
          <a:xfrm>
            <a:off x="1517775" y="1441075"/>
            <a:ext cx="6208200" cy="401100"/>
          </a:xfrm>
          <a:prstGeom prst="wedgeRectCallout">
            <a:avLst>
              <a:gd name="adj1" fmla="val -5136"/>
              <a:gd name="adj2" fmla="val 8019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571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exend Light"/>
                <a:ea typeface="Lexend Light"/>
                <a:cs typeface="Lexend Light"/>
                <a:sym typeface="Lexend Light"/>
              </a:rPr>
              <a:t>Gender had little effect on Sleep Quality and Mood Scores.</a:t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092" name="Google Shape;2092;p55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/>
              <a:t> BIS 15L   Group7_Psychology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sp>
        <p:nvSpPr>
          <p:cNvPr id="2093" name="Google Shape;2093;p55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b="1"/>
              <a:t>Yitong Sun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F0">
            <a:alpha val="74050"/>
          </a:srgbClr>
        </a:solidFill>
        <a:effectLst/>
      </p:bgPr>
    </p:bg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p56"/>
          <p:cNvSpPr/>
          <p:nvPr/>
        </p:nvSpPr>
        <p:spPr>
          <a:xfrm>
            <a:off x="266275" y="1600775"/>
            <a:ext cx="8689200" cy="33480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56"/>
          <p:cNvSpPr txBox="1">
            <a:spLocks noGrp="1"/>
          </p:cNvSpPr>
          <p:nvPr>
            <p:ph type="subTitle" idx="4"/>
          </p:nvPr>
        </p:nvSpPr>
        <p:spPr>
          <a:xfrm>
            <a:off x="448075" y="1231475"/>
            <a:ext cx="3185671" cy="3693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/>
            <a:r>
              <a:rPr lang="en-US" sz="1200" b="1" dirty="0">
                <a:latin typeface="Lexend"/>
                <a:ea typeface="Lexend"/>
                <a:cs typeface="Lexend"/>
                <a:sym typeface="Lexend"/>
              </a:rPr>
              <a:t>Correlation coefficient:  -0.003353004 </a:t>
            </a:r>
            <a:endParaRPr sz="1200" b="1" dirty="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00" name="Google Shape;2100;p56"/>
          <p:cNvSpPr txBox="1">
            <a:spLocks noGrp="1"/>
          </p:cNvSpPr>
          <p:nvPr>
            <p:ph type="title"/>
          </p:nvPr>
        </p:nvSpPr>
        <p:spPr>
          <a:xfrm>
            <a:off x="167325" y="391500"/>
            <a:ext cx="6048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Caffeine Intake </a:t>
            </a:r>
          </a:p>
        </p:txBody>
      </p:sp>
      <p:pic>
        <p:nvPicPr>
          <p:cNvPr id="2101" name="Google Shape;2101;p5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11700" y="1738050"/>
            <a:ext cx="4097900" cy="3073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2" name="Google Shape;2102;p5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708400" y="1723338"/>
            <a:ext cx="4097900" cy="307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3" name="Google Shape;2103;p56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b="1"/>
              <a:t>Lu Liang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/>
          </a:p>
        </p:txBody>
      </p:sp>
      <p:sp>
        <p:nvSpPr>
          <p:cNvPr id="2104" name="Google Shape;2104;p56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/>
              <a:t> BIS 15L   Group7_Psychology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grpSp>
        <p:nvGrpSpPr>
          <p:cNvPr id="2105" name="Google Shape;2105;p56"/>
          <p:cNvGrpSpPr/>
          <p:nvPr/>
        </p:nvGrpSpPr>
        <p:grpSpPr>
          <a:xfrm>
            <a:off x="448075" y="1654940"/>
            <a:ext cx="277873" cy="68400"/>
            <a:chOff x="411700" y="2416840"/>
            <a:chExt cx="277873" cy="68400"/>
          </a:xfrm>
        </p:grpSpPr>
        <p:sp>
          <p:nvSpPr>
            <p:cNvPr id="2106" name="Google Shape;2106;p56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6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6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099;p56">
            <a:extLst>
              <a:ext uri="{FF2B5EF4-FFF2-40B4-BE49-F238E27FC236}">
                <a16:creationId xmlns:a16="http://schemas.microsoft.com/office/drawing/2014/main" id="{C0CFF8EB-A9C1-30E9-F36F-DDEC015E69C9}"/>
              </a:ext>
            </a:extLst>
          </p:cNvPr>
          <p:cNvSpPr txBox="1">
            <a:spLocks/>
          </p:cNvSpPr>
          <p:nvPr/>
        </p:nvSpPr>
        <p:spPr>
          <a:xfrm>
            <a:off x="5164514" y="1132455"/>
            <a:ext cx="318567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marL="914400" marR="0" lvl="1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marL="1371600" marR="0" lvl="2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marL="1828800" marR="0" lvl="3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marL="2286000" marR="0" lvl="4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marL="2743200" marR="0" lvl="5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marL="3200400" marR="0" lvl="6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marL="3657600" marR="0" lvl="7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marL="4114800" marR="0" lvl="8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marL="0" indent="0"/>
            <a:r>
              <a:rPr lang="en-US" sz="1200" b="1" dirty="0">
                <a:latin typeface="Lexend"/>
                <a:ea typeface="Lexend"/>
                <a:cs typeface="Lexend"/>
                <a:sym typeface="Lexend"/>
              </a:rPr>
              <a:t>Correlation coefficient:  0.0006685539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F0">
            <a:alpha val="74050"/>
          </a:srgbClr>
        </a:solidFill>
        <a:effectLst/>
      </p:bgPr>
    </p:bg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57"/>
          <p:cNvSpPr/>
          <p:nvPr/>
        </p:nvSpPr>
        <p:spPr>
          <a:xfrm>
            <a:off x="61650" y="1532675"/>
            <a:ext cx="9020700" cy="35331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4" name="Google Shape;2114;p57"/>
          <p:cNvGrpSpPr/>
          <p:nvPr/>
        </p:nvGrpSpPr>
        <p:grpSpPr>
          <a:xfrm>
            <a:off x="303700" y="1635440"/>
            <a:ext cx="277873" cy="68400"/>
            <a:chOff x="411700" y="2416840"/>
            <a:chExt cx="277873" cy="68400"/>
          </a:xfrm>
        </p:grpSpPr>
        <p:sp>
          <p:nvSpPr>
            <p:cNvPr id="2115" name="Google Shape;2115;p57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7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7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9" name="Google Shape;2119;p57"/>
          <p:cNvSpPr txBox="1">
            <a:spLocks noGrp="1"/>
          </p:cNvSpPr>
          <p:nvPr>
            <p:ph type="title"/>
          </p:nvPr>
        </p:nvSpPr>
        <p:spPr>
          <a:xfrm>
            <a:off x="167325" y="293400"/>
            <a:ext cx="76857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Screen Time Before Bed</a:t>
            </a:r>
          </a:p>
        </p:txBody>
      </p:sp>
      <p:pic>
        <p:nvPicPr>
          <p:cNvPr id="2120" name="Google Shape;2120;p5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09775" y="1831400"/>
            <a:ext cx="4255498" cy="299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1" name="Google Shape;2121;p5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666650" y="1768775"/>
            <a:ext cx="4081172" cy="3060876"/>
          </a:xfrm>
          <a:prstGeom prst="rect">
            <a:avLst/>
          </a:prstGeom>
          <a:noFill/>
          <a:ln>
            <a:noFill/>
          </a:ln>
        </p:spPr>
      </p:pic>
      <p:sp>
        <p:nvSpPr>
          <p:cNvPr id="2122" name="Google Shape;2122;p57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b="1"/>
              <a:t>Lu Liang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/>
          </a:p>
        </p:txBody>
      </p:sp>
      <p:sp>
        <p:nvSpPr>
          <p:cNvPr id="2123" name="Google Shape;2123;p57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/>
              <a:t> BIS 15L   Group7_Psychology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45DE15-CBE7-96F6-1146-005E732CA914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Google Shape;2099;p56">
            <a:extLst>
              <a:ext uri="{FF2B5EF4-FFF2-40B4-BE49-F238E27FC236}">
                <a16:creationId xmlns:a16="http://schemas.microsoft.com/office/drawing/2014/main" id="{06F1A3E1-1417-7CFC-31DE-53442B0198C4}"/>
              </a:ext>
            </a:extLst>
          </p:cNvPr>
          <p:cNvSpPr txBox="1">
            <a:spLocks/>
          </p:cNvSpPr>
          <p:nvPr/>
        </p:nvSpPr>
        <p:spPr>
          <a:xfrm>
            <a:off x="442636" y="1163373"/>
            <a:ext cx="318567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marL="914400" marR="0" lvl="1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marL="1371600" marR="0" lvl="2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marL="1828800" marR="0" lvl="3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marL="2286000" marR="0" lvl="4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marL="2743200" marR="0" lvl="5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marL="3200400" marR="0" lvl="6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marL="3657600" marR="0" lvl="7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marL="4114800" marR="0" lvl="8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marL="0" indent="0"/>
            <a:r>
              <a:rPr lang="en-US" sz="1200" b="1" dirty="0">
                <a:latin typeface="Lexend"/>
                <a:ea typeface="Lexend"/>
                <a:cs typeface="Lexend"/>
                <a:sym typeface="Lexend"/>
              </a:rPr>
              <a:t>Correlation coefficient:  0.005332368</a:t>
            </a:r>
          </a:p>
        </p:txBody>
      </p:sp>
      <p:sp>
        <p:nvSpPr>
          <p:cNvPr id="7" name="Google Shape;2099;p56">
            <a:extLst>
              <a:ext uri="{FF2B5EF4-FFF2-40B4-BE49-F238E27FC236}">
                <a16:creationId xmlns:a16="http://schemas.microsoft.com/office/drawing/2014/main" id="{0A33395E-BC4A-355B-49D5-81D1B35EA587}"/>
              </a:ext>
            </a:extLst>
          </p:cNvPr>
          <p:cNvSpPr txBox="1">
            <a:spLocks/>
          </p:cNvSpPr>
          <p:nvPr/>
        </p:nvSpPr>
        <p:spPr>
          <a:xfrm>
            <a:off x="5114400" y="1163373"/>
            <a:ext cx="318567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marL="914400" marR="0" lvl="1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marL="1371600" marR="0" lvl="2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marL="1828800" marR="0" lvl="3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marL="2286000" marR="0" lvl="4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marL="2743200" marR="0" lvl="5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marL="3200400" marR="0" lvl="6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marL="3657600" marR="0" lvl="7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marL="4114800" marR="0" lvl="8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marL="0" indent="0"/>
            <a:r>
              <a:rPr lang="en-US" sz="1200" b="1" dirty="0">
                <a:latin typeface="Lexend"/>
                <a:ea typeface="Lexend"/>
                <a:cs typeface="Lexend"/>
                <a:sym typeface="Lexend"/>
              </a:rPr>
              <a:t>Correlation coefficient: 0.002061734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58"/>
          <p:cNvSpPr/>
          <p:nvPr/>
        </p:nvSpPr>
        <p:spPr>
          <a:xfrm>
            <a:off x="357200" y="1355250"/>
            <a:ext cx="8449200" cy="3515400"/>
          </a:xfrm>
          <a:prstGeom prst="roundRect">
            <a:avLst>
              <a:gd name="adj" fmla="val 1969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9" name="Google Shape;2129;p58"/>
          <p:cNvGrpSpPr/>
          <p:nvPr/>
        </p:nvGrpSpPr>
        <p:grpSpPr>
          <a:xfrm>
            <a:off x="427350" y="1434150"/>
            <a:ext cx="277873" cy="68400"/>
            <a:chOff x="520925" y="1460325"/>
            <a:chExt cx="277873" cy="68400"/>
          </a:xfrm>
        </p:grpSpPr>
        <p:sp>
          <p:nvSpPr>
            <p:cNvPr id="2130" name="Google Shape;2130;p58"/>
            <p:cNvSpPr/>
            <p:nvPr/>
          </p:nvSpPr>
          <p:spPr>
            <a:xfrm>
              <a:off x="520925" y="1460325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8"/>
            <p:cNvSpPr/>
            <p:nvPr/>
          </p:nvSpPr>
          <p:spPr>
            <a:xfrm>
              <a:off x="625661" y="1460325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8"/>
            <p:cNvSpPr/>
            <p:nvPr/>
          </p:nvSpPr>
          <p:spPr>
            <a:xfrm>
              <a:off x="730398" y="1460325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3" name="Google Shape;2133;p58"/>
          <p:cNvSpPr txBox="1">
            <a:spLocks noGrp="1"/>
          </p:cNvSpPr>
          <p:nvPr>
            <p:ph type="title"/>
          </p:nvPr>
        </p:nvSpPr>
        <p:spPr>
          <a:xfrm>
            <a:off x="209775" y="468575"/>
            <a:ext cx="50160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Conclusions</a:t>
            </a:r>
          </a:p>
        </p:txBody>
      </p:sp>
      <p:sp>
        <p:nvSpPr>
          <p:cNvPr id="2134" name="Google Shape;2134;p58"/>
          <p:cNvSpPr txBox="1"/>
          <p:nvPr/>
        </p:nvSpPr>
        <p:spPr>
          <a:xfrm>
            <a:off x="3545250" y="3541625"/>
            <a:ext cx="224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2135" name="Google Shape;2135;p58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2336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BIS 15L Group7_Psychology</a:t>
            </a:r>
          </a:p>
        </p:txBody>
      </p:sp>
      <p:sp>
        <p:nvSpPr>
          <p:cNvPr id="2136" name="Google Shape;2136;p58"/>
          <p:cNvSpPr txBox="1">
            <a:spLocks noGrp="1"/>
          </p:cNvSpPr>
          <p:nvPr>
            <p:ph type="subTitle" idx="4294967295"/>
          </p:nvPr>
        </p:nvSpPr>
        <p:spPr>
          <a:xfrm>
            <a:off x="515525" y="1634850"/>
            <a:ext cx="7699800" cy="29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Sleep is influenced by various factors, and in our analysis, each of these factors shows only weak correlations with sleep.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This could be because ：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Sleep is affected by multiple factors working together. 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Data includes subjective variables, such as sleep quality and mood scores, which may introduce bias and prevent objective conclusions.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59"/>
          <p:cNvSpPr/>
          <p:nvPr/>
        </p:nvSpPr>
        <p:spPr>
          <a:xfrm>
            <a:off x="1667633" y="4536600"/>
            <a:ext cx="5143500" cy="492600"/>
          </a:xfrm>
          <a:prstGeom prst="roundRect">
            <a:avLst>
              <a:gd name="adj" fmla="val 6024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2" name="Google Shape;2142;p59"/>
          <p:cNvSpPr txBox="1">
            <a:spLocks noGrp="1"/>
          </p:cNvSpPr>
          <p:nvPr>
            <p:ph type="title"/>
          </p:nvPr>
        </p:nvSpPr>
        <p:spPr>
          <a:xfrm>
            <a:off x="203300" y="395950"/>
            <a:ext cx="38103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Shiny App</a:t>
            </a:r>
          </a:p>
        </p:txBody>
      </p:sp>
      <p:sp>
        <p:nvSpPr>
          <p:cNvPr id="2143" name="Google Shape;2143;p59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p59"/>
          <p:cNvSpPr txBox="1"/>
          <p:nvPr/>
        </p:nvSpPr>
        <p:spPr>
          <a:xfrm>
            <a:off x="2581200" y="4136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6" name="Google Shape;2146;p59"/>
          <p:cNvSpPr txBox="1"/>
          <p:nvPr/>
        </p:nvSpPr>
        <p:spPr>
          <a:xfrm>
            <a:off x="1667633" y="4605900"/>
            <a:ext cx="6771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3"/>
              </a:rPr>
              <a:t>https://github.com/Monetsun/BIS15W2025_group7/tree/main/Shiny%20App</a:t>
            </a:r>
            <a:r>
              <a:rPr lang="en-GB" sz="1100"/>
              <a:t> </a:t>
            </a:r>
          </a:p>
        </p:txBody>
      </p:sp>
      <p:sp>
        <p:nvSpPr>
          <p:cNvPr id="2147" name="Google Shape;2147;p59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2336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BIS 15L Group7_Psychology</a:t>
            </a:r>
          </a:p>
        </p:txBody>
      </p:sp>
      <p:grpSp>
        <p:nvGrpSpPr>
          <p:cNvPr id="2148" name="Google Shape;2148;p59"/>
          <p:cNvGrpSpPr/>
          <p:nvPr/>
        </p:nvGrpSpPr>
        <p:grpSpPr>
          <a:xfrm>
            <a:off x="1732558" y="4605890"/>
            <a:ext cx="277873" cy="68400"/>
            <a:chOff x="411700" y="2416840"/>
            <a:chExt cx="277873" cy="68400"/>
          </a:xfrm>
        </p:grpSpPr>
        <p:sp>
          <p:nvSpPr>
            <p:cNvPr id="2149" name="Google Shape;2149;p59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9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9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3AB5790-343D-6078-2622-6F5363F62E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5252"/>
          <a:stretch/>
        </p:blipFill>
        <p:spPr>
          <a:xfrm>
            <a:off x="1667633" y="1245550"/>
            <a:ext cx="5808734" cy="318686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p60"/>
          <p:cNvSpPr txBox="1">
            <a:spLocks noGrp="1"/>
          </p:cNvSpPr>
          <p:nvPr>
            <p:ph type="title"/>
          </p:nvPr>
        </p:nvSpPr>
        <p:spPr>
          <a:xfrm>
            <a:off x="1807400" y="676150"/>
            <a:ext cx="5016000" cy="10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 dirty="0">
                <a:latin typeface="Lobster" panose="00000500000000000000"/>
                <a:ea typeface="Lobster" panose="00000500000000000000"/>
                <a:cs typeface="Lobster" panose="00000500000000000000"/>
                <a:sym typeface="Lobster" panose="00000500000000000000"/>
              </a:rPr>
              <a:t>Thank You!</a:t>
            </a:r>
            <a:endParaRPr sz="6600" dirty="0">
              <a:latin typeface="Lobster" panose="00000500000000000000"/>
              <a:ea typeface="Lobster" panose="00000500000000000000"/>
              <a:cs typeface="Lobster" panose="00000500000000000000"/>
              <a:sym typeface="Lobster" panose="00000500000000000000"/>
            </a:endParaRPr>
          </a:p>
        </p:txBody>
      </p:sp>
      <p:sp>
        <p:nvSpPr>
          <p:cNvPr id="2157" name="Google Shape;2157;p60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58" name="Google Shape;2158;p6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31375" y="1946700"/>
            <a:ext cx="9206752" cy="31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9" name="Google Shape;2159;p60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2336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BIS 15L Group7_Psychology</a:t>
            </a:r>
          </a:p>
        </p:txBody>
      </p:sp>
      <p:sp>
        <p:nvSpPr>
          <p:cNvPr id="2" name="Google Shape;2156;p60">
            <a:extLst>
              <a:ext uri="{FF2B5EF4-FFF2-40B4-BE49-F238E27FC236}">
                <a16:creationId xmlns:a16="http://schemas.microsoft.com/office/drawing/2014/main" id="{37D21159-FC85-8F33-5837-0C6C9E99A432}"/>
              </a:ext>
            </a:extLst>
          </p:cNvPr>
          <p:cNvSpPr txBox="1">
            <a:spLocks/>
          </p:cNvSpPr>
          <p:nvPr/>
        </p:nvSpPr>
        <p:spPr>
          <a:xfrm>
            <a:off x="4659731" y="3144496"/>
            <a:ext cx="4374194" cy="960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"/>
              <a:buNone/>
              <a:defRPr sz="48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algn="ctr"/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Lobster" pitchFamily="2" charset="77"/>
              </a:rPr>
              <a:t>Wish you sweet dreams tonight! </a:t>
            </a:r>
            <a:endParaRPr lang="en-GB" sz="6600" dirty="0">
              <a:solidFill>
                <a:schemeClr val="accent2">
                  <a:lumMod val="20000"/>
                  <a:lumOff val="80000"/>
                </a:schemeClr>
              </a:solidFill>
              <a:latin typeface="Lobster" pitchFamily="2" charset="77"/>
              <a:ea typeface="Lobster" panose="00000500000000000000"/>
              <a:cs typeface="Lobster" panose="00000500000000000000"/>
              <a:sym typeface="Lobster" panose="0000050000000000000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0" name="Google Shape;1920;p46"/>
          <p:cNvPicPr preferRelativeResize="0"/>
          <p:nvPr/>
        </p:nvPicPr>
        <p:blipFill>
          <a:blip r:embed="rId3">
            <a:alphaModFix amt="14000"/>
          </a:blip>
          <a:stretch>
            <a:fillRect/>
          </a:stretch>
        </p:blipFill>
        <p:spPr>
          <a:xfrm>
            <a:off x="-62752" y="1171413"/>
            <a:ext cx="9206752" cy="31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1" name="Google Shape;1941;p46"/>
          <p:cNvSpPr txBox="1">
            <a:spLocks noGrp="1"/>
          </p:cNvSpPr>
          <p:nvPr>
            <p:ph type="body" idx="3"/>
          </p:nvPr>
        </p:nvSpPr>
        <p:spPr>
          <a:xfrm>
            <a:off x="167325" y="-39600"/>
            <a:ext cx="2336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BIS 15L Group7_Psychology</a:t>
            </a:r>
          </a:p>
        </p:txBody>
      </p:sp>
      <p:sp>
        <p:nvSpPr>
          <p:cNvPr id="2" name="Google Shape;1911;p45">
            <a:extLst>
              <a:ext uri="{FF2B5EF4-FFF2-40B4-BE49-F238E27FC236}">
                <a16:creationId xmlns:a16="http://schemas.microsoft.com/office/drawing/2014/main" id="{F76D684C-F768-145F-464C-F134AC9521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1550" y="351549"/>
            <a:ext cx="5340900" cy="1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 sz="4000" dirty="0">
                <a:latin typeface="Lobster" panose="00000500000000000000"/>
                <a:ea typeface="Lobster" panose="00000500000000000000"/>
                <a:cs typeface="Lobster" panose="00000500000000000000"/>
                <a:sym typeface="Lobster" panose="00000500000000000000"/>
              </a:rPr>
              <a:t>Agenda</a:t>
            </a:r>
            <a:endParaRPr sz="4000" dirty="0">
              <a:latin typeface="Lobster" panose="00000500000000000000"/>
              <a:ea typeface="Lobster" panose="00000500000000000000"/>
              <a:cs typeface="Lobster" panose="00000500000000000000"/>
              <a:sym typeface="Lobster" panose="0000050000000000000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47185A-40D8-B7E3-D01D-78E711104C02}"/>
              </a:ext>
            </a:extLst>
          </p:cNvPr>
          <p:cNvGrpSpPr/>
          <p:nvPr/>
        </p:nvGrpSpPr>
        <p:grpSpPr>
          <a:xfrm>
            <a:off x="462880" y="2096213"/>
            <a:ext cx="1259460" cy="902350"/>
            <a:chOff x="375415" y="1921038"/>
            <a:chExt cx="1259460" cy="902350"/>
          </a:xfrm>
        </p:grpSpPr>
        <p:grpSp>
          <p:nvGrpSpPr>
            <p:cNvPr id="1929" name="Google Shape;1929;p46"/>
            <p:cNvGrpSpPr/>
            <p:nvPr/>
          </p:nvGrpSpPr>
          <p:grpSpPr>
            <a:xfrm>
              <a:off x="376375" y="1921038"/>
              <a:ext cx="1258500" cy="902350"/>
              <a:chOff x="1209150" y="2242475"/>
              <a:chExt cx="1258500" cy="902350"/>
            </a:xfrm>
          </p:grpSpPr>
          <p:sp>
            <p:nvSpPr>
              <p:cNvPr id="1930" name="Google Shape;1930;p46"/>
              <p:cNvSpPr/>
              <p:nvPr/>
            </p:nvSpPr>
            <p:spPr>
              <a:xfrm>
                <a:off x="1230200" y="2242475"/>
                <a:ext cx="411300" cy="81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7150" dist="19050" algn="bl" rotWithShape="0">
                  <a:srgbClr val="000000">
                    <a:alpha val="9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46"/>
              <p:cNvSpPr/>
              <p:nvPr/>
            </p:nvSpPr>
            <p:spPr>
              <a:xfrm>
                <a:off x="1209150" y="2318025"/>
                <a:ext cx="1258500" cy="826800"/>
              </a:xfrm>
              <a:prstGeom prst="roundRect">
                <a:avLst>
                  <a:gd name="adj" fmla="val 5261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9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32" name="Google Shape;1932;p46"/>
              <p:cNvCxnSpPr/>
              <p:nvPr/>
            </p:nvCxnSpPr>
            <p:spPr>
              <a:xfrm>
                <a:off x="1209990" y="3091250"/>
                <a:ext cx="1256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19050" dir="5400000" algn="bl" rotWithShape="0">
                  <a:srgbClr val="000000">
                    <a:alpha val="90000"/>
                  </a:srgbClr>
                </a:outerShdw>
              </a:effectLst>
            </p:spPr>
          </p:cxnSp>
        </p:grpSp>
        <p:sp>
          <p:nvSpPr>
            <p:cNvPr id="1925" name="Google Shape;1925;p46"/>
            <p:cNvSpPr txBox="1"/>
            <p:nvPr/>
          </p:nvSpPr>
          <p:spPr>
            <a:xfrm>
              <a:off x="375415" y="2225338"/>
              <a:ext cx="1258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 dirty="0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Introduction</a:t>
              </a:r>
              <a:endParaRPr sz="12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28A3AFB-7041-CB4F-FEE0-003A89F1B2C3}"/>
              </a:ext>
            </a:extLst>
          </p:cNvPr>
          <p:cNvGrpSpPr/>
          <p:nvPr/>
        </p:nvGrpSpPr>
        <p:grpSpPr>
          <a:xfrm>
            <a:off x="2725582" y="2096213"/>
            <a:ext cx="1259460" cy="902350"/>
            <a:chOff x="2752998" y="1921038"/>
            <a:chExt cx="1259460" cy="902350"/>
          </a:xfrm>
        </p:grpSpPr>
        <p:grpSp>
          <p:nvGrpSpPr>
            <p:cNvPr id="1933" name="Google Shape;1933;p46"/>
            <p:cNvGrpSpPr/>
            <p:nvPr/>
          </p:nvGrpSpPr>
          <p:grpSpPr>
            <a:xfrm>
              <a:off x="2753958" y="1921038"/>
              <a:ext cx="1258500" cy="902350"/>
              <a:chOff x="2998000" y="2242475"/>
              <a:chExt cx="1258500" cy="902350"/>
            </a:xfrm>
          </p:grpSpPr>
          <p:sp>
            <p:nvSpPr>
              <p:cNvPr id="1934" name="Google Shape;1934;p46"/>
              <p:cNvSpPr/>
              <p:nvPr/>
            </p:nvSpPr>
            <p:spPr>
              <a:xfrm>
                <a:off x="3019050" y="2242475"/>
                <a:ext cx="411300" cy="81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algn="bl" rotWithShape="0">
                  <a:srgbClr val="000000">
                    <a:alpha val="9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46"/>
              <p:cNvSpPr/>
              <p:nvPr/>
            </p:nvSpPr>
            <p:spPr>
              <a:xfrm>
                <a:off x="2998000" y="2318025"/>
                <a:ext cx="1258500" cy="826800"/>
              </a:xfrm>
              <a:prstGeom prst="roundRect">
                <a:avLst>
                  <a:gd name="adj" fmla="val 5261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9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36" name="Google Shape;1936;p46"/>
              <p:cNvCxnSpPr/>
              <p:nvPr/>
            </p:nvCxnSpPr>
            <p:spPr>
              <a:xfrm>
                <a:off x="2998840" y="3091250"/>
                <a:ext cx="1256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19050" dir="5400000" algn="bl" rotWithShape="0">
                  <a:srgbClr val="000000">
                    <a:alpha val="90000"/>
                  </a:srgbClr>
                </a:outerShdw>
              </a:effectLst>
            </p:spPr>
          </p:cxnSp>
        </p:grpSp>
        <p:sp>
          <p:nvSpPr>
            <p:cNvPr id="1926" name="Google Shape;1926;p46"/>
            <p:cNvSpPr txBox="1"/>
            <p:nvPr/>
          </p:nvSpPr>
          <p:spPr>
            <a:xfrm>
              <a:off x="2752998" y="2225338"/>
              <a:ext cx="1258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 dirty="0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Methods</a:t>
              </a:r>
              <a:endParaRPr sz="12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9652ABC-EA9A-0064-31A1-F92C2478DED1}"/>
              </a:ext>
            </a:extLst>
          </p:cNvPr>
          <p:cNvGrpSpPr/>
          <p:nvPr/>
        </p:nvGrpSpPr>
        <p:grpSpPr>
          <a:xfrm>
            <a:off x="5115883" y="2096213"/>
            <a:ext cx="1260421" cy="902350"/>
            <a:chOff x="5129621" y="1921038"/>
            <a:chExt cx="1260421" cy="902350"/>
          </a:xfrm>
        </p:grpSpPr>
        <p:grpSp>
          <p:nvGrpSpPr>
            <p:cNvPr id="1937" name="Google Shape;1937;p46"/>
            <p:cNvGrpSpPr/>
            <p:nvPr/>
          </p:nvGrpSpPr>
          <p:grpSpPr>
            <a:xfrm>
              <a:off x="5131542" y="1921038"/>
              <a:ext cx="1258500" cy="902350"/>
              <a:chOff x="4786850" y="2242475"/>
              <a:chExt cx="1258500" cy="902350"/>
            </a:xfrm>
          </p:grpSpPr>
          <p:sp>
            <p:nvSpPr>
              <p:cNvPr id="1938" name="Google Shape;1938;p46"/>
              <p:cNvSpPr/>
              <p:nvPr/>
            </p:nvSpPr>
            <p:spPr>
              <a:xfrm>
                <a:off x="4807900" y="2242475"/>
                <a:ext cx="411300" cy="81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7150" dist="19050" algn="bl" rotWithShape="0">
                  <a:srgbClr val="000000">
                    <a:alpha val="9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46"/>
              <p:cNvSpPr/>
              <p:nvPr/>
            </p:nvSpPr>
            <p:spPr>
              <a:xfrm>
                <a:off x="4786850" y="2318025"/>
                <a:ext cx="1258500" cy="826800"/>
              </a:xfrm>
              <a:prstGeom prst="roundRect">
                <a:avLst>
                  <a:gd name="adj" fmla="val 5261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9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40" name="Google Shape;1940;p46"/>
              <p:cNvCxnSpPr/>
              <p:nvPr/>
            </p:nvCxnSpPr>
            <p:spPr>
              <a:xfrm>
                <a:off x="4787690" y="3091250"/>
                <a:ext cx="1256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19050" dir="5400000" algn="bl" rotWithShape="0">
                  <a:srgbClr val="000000">
                    <a:alpha val="90000"/>
                  </a:srgbClr>
                </a:outerShdw>
              </a:effectLst>
            </p:spPr>
          </p:cxnSp>
        </p:grpSp>
        <p:sp>
          <p:nvSpPr>
            <p:cNvPr id="1927" name="Google Shape;1927;p46"/>
            <p:cNvSpPr txBox="1"/>
            <p:nvPr/>
          </p:nvSpPr>
          <p:spPr>
            <a:xfrm>
              <a:off x="5129621" y="2225338"/>
              <a:ext cx="1258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Results</a:t>
              </a:r>
              <a:endParaRPr sz="12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8244400-741B-3307-4039-AF67D42149E2}"/>
              </a:ext>
            </a:extLst>
          </p:cNvPr>
          <p:cNvGrpSpPr/>
          <p:nvPr/>
        </p:nvGrpSpPr>
        <p:grpSpPr>
          <a:xfrm>
            <a:off x="7420760" y="2096213"/>
            <a:ext cx="1258560" cy="902350"/>
            <a:chOff x="7509065" y="1921038"/>
            <a:chExt cx="1258560" cy="902350"/>
          </a:xfrm>
        </p:grpSpPr>
        <p:grpSp>
          <p:nvGrpSpPr>
            <p:cNvPr id="1921" name="Google Shape;1921;p46"/>
            <p:cNvGrpSpPr/>
            <p:nvPr/>
          </p:nvGrpSpPr>
          <p:grpSpPr>
            <a:xfrm>
              <a:off x="7509125" y="1921038"/>
              <a:ext cx="1258500" cy="902350"/>
              <a:chOff x="6575700" y="2242475"/>
              <a:chExt cx="1258500" cy="902350"/>
            </a:xfrm>
          </p:grpSpPr>
          <p:sp>
            <p:nvSpPr>
              <p:cNvPr id="1922" name="Google Shape;1922;p46"/>
              <p:cNvSpPr/>
              <p:nvPr/>
            </p:nvSpPr>
            <p:spPr>
              <a:xfrm>
                <a:off x="6596750" y="2242475"/>
                <a:ext cx="411300" cy="81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algn="bl" rotWithShape="0">
                  <a:srgbClr val="000000">
                    <a:alpha val="9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46"/>
              <p:cNvSpPr/>
              <p:nvPr/>
            </p:nvSpPr>
            <p:spPr>
              <a:xfrm>
                <a:off x="6575700" y="2318025"/>
                <a:ext cx="1258500" cy="826800"/>
              </a:xfrm>
              <a:prstGeom prst="roundRect">
                <a:avLst>
                  <a:gd name="adj" fmla="val 5261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9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24" name="Google Shape;1924;p46"/>
              <p:cNvCxnSpPr/>
              <p:nvPr/>
            </p:nvCxnSpPr>
            <p:spPr>
              <a:xfrm>
                <a:off x="6576540" y="3091250"/>
                <a:ext cx="1256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19050" dir="5400000" algn="bl" rotWithShape="0">
                  <a:srgbClr val="000000">
                    <a:alpha val="90000"/>
                  </a:srgbClr>
                </a:outerShdw>
              </a:effectLst>
            </p:spPr>
          </p:cxnSp>
        </p:grpSp>
        <p:sp>
          <p:nvSpPr>
            <p:cNvPr id="1928" name="Google Shape;1928;p46"/>
            <p:cNvSpPr txBox="1"/>
            <p:nvPr/>
          </p:nvSpPr>
          <p:spPr>
            <a:xfrm>
              <a:off x="7509065" y="2178088"/>
              <a:ext cx="1258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 dirty="0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Conclusions</a:t>
              </a:r>
              <a:endParaRPr sz="12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47"/>
          <p:cNvSpPr/>
          <p:nvPr/>
        </p:nvSpPr>
        <p:spPr>
          <a:xfrm>
            <a:off x="1165350" y="491225"/>
            <a:ext cx="6813300" cy="8925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  <a:effectLst>
            <a:outerShdw blurRad="57150" dist="123825" dir="540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47" name="Google Shape;1947;p47"/>
          <p:cNvGrpSpPr/>
          <p:nvPr/>
        </p:nvGrpSpPr>
        <p:grpSpPr>
          <a:xfrm>
            <a:off x="7317975" y="721788"/>
            <a:ext cx="429650" cy="431375"/>
            <a:chOff x="6684050" y="721788"/>
            <a:chExt cx="429650" cy="431375"/>
          </a:xfrm>
        </p:grpSpPr>
        <p:sp>
          <p:nvSpPr>
            <p:cNvPr id="1948" name="Google Shape;1948;p47"/>
            <p:cNvSpPr/>
            <p:nvPr/>
          </p:nvSpPr>
          <p:spPr>
            <a:xfrm>
              <a:off x="6684050" y="721788"/>
              <a:ext cx="342900" cy="3429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49" name="Google Shape;1949;p47"/>
            <p:cNvCxnSpPr/>
            <p:nvPr/>
          </p:nvCxnSpPr>
          <p:spPr>
            <a:xfrm>
              <a:off x="6973000" y="1012463"/>
              <a:ext cx="140700" cy="1407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50" name="Google Shape;1950;p47"/>
          <p:cNvSpPr/>
          <p:nvPr/>
        </p:nvSpPr>
        <p:spPr>
          <a:xfrm>
            <a:off x="2543700" y="3332875"/>
            <a:ext cx="4369500" cy="15000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1" name="Google Shape;1951;p47"/>
          <p:cNvSpPr/>
          <p:nvPr/>
        </p:nvSpPr>
        <p:spPr>
          <a:xfrm>
            <a:off x="1327800" y="1682950"/>
            <a:ext cx="1444500" cy="13488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52" name="Google Shape;1952;p47"/>
          <p:cNvGrpSpPr/>
          <p:nvPr/>
        </p:nvGrpSpPr>
        <p:grpSpPr>
          <a:xfrm>
            <a:off x="1387821" y="1764257"/>
            <a:ext cx="237609" cy="54932"/>
            <a:chOff x="1240925" y="1619925"/>
            <a:chExt cx="277873" cy="68400"/>
          </a:xfrm>
        </p:grpSpPr>
        <p:sp>
          <p:nvSpPr>
            <p:cNvPr id="1953" name="Google Shape;1953;p47"/>
            <p:cNvSpPr/>
            <p:nvPr/>
          </p:nvSpPr>
          <p:spPr>
            <a:xfrm>
              <a:off x="1240925" y="1619925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47"/>
            <p:cNvSpPr/>
            <p:nvPr/>
          </p:nvSpPr>
          <p:spPr>
            <a:xfrm>
              <a:off x="1345661" y="1619925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47"/>
            <p:cNvSpPr/>
            <p:nvPr/>
          </p:nvSpPr>
          <p:spPr>
            <a:xfrm>
              <a:off x="1450398" y="1619925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6" name="Google Shape;1956;p47"/>
          <p:cNvGrpSpPr/>
          <p:nvPr/>
        </p:nvGrpSpPr>
        <p:grpSpPr>
          <a:xfrm>
            <a:off x="2636275" y="3434275"/>
            <a:ext cx="277873" cy="68400"/>
            <a:chOff x="1240925" y="3434200"/>
            <a:chExt cx="277873" cy="68400"/>
          </a:xfrm>
        </p:grpSpPr>
        <p:sp>
          <p:nvSpPr>
            <p:cNvPr id="1957" name="Google Shape;1957;p47"/>
            <p:cNvSpPr/>
            <p:nvPr/>
          </p:nvSpPr>
          <p:spPr>
            <a:xfrm>
              <a:off x="1240925" y="343420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47"/>
            <p:cNvSpPr/>
            <p:nvPr/>
          </p:nvSpPr>
          <p:spPr>
            <a:xfrm>
              <a:off x="1345661" y="343420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47"/>
            <p:cNvSpPr/>
            <p:nvPr/>
          </p:nvSpPr>
          <p:spPr>
            <a:xfrm>
              <a:off x="1450398" y="343420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0" name="Google Shape;1960;p47"/>
          <p:cNvSpPr/>
          <p:nvPr/>
        </p:nvSpPr>
        <p:spPr>
          <a:xfrm flipH="1">
            <a:off x="1387821" y="3726251"/>
            <a:ext cx="1917565" cy="1025628"/>
          </a:xfrm>
          <a:custGeom>
            <a:avLst/>
            <a:gdLst/>
            <a:ahLst/>
            <a:cxnLst/>
            <a:rect l="l" t="t" r="r" b="b"/>
            <a:pathLst>
              <a:path w="1775523" h="949656" extrusionOk="0">
                <a:moveTo>
                  <a:pt x="1439418" y="0"/>
                </a:moveTo>
                <a:lnTo>
                  <a:pt x="336232" y="0"/>
                </a:lnTo>
                <a:cubicBezTo>
                  <a:pt x="151320" y="0"/>
                  <a:pt x="0" y="151321"/>
                  <a:pt x="0" y="336233"/>
                </a:cubicBezTo>
                <a:lnTo>
                  <a:pt x="0" y="336233"/>
                </a:lnTo>
                <a:cubicBezTo>
                  <a:pt x="0" y="521145"/>
                  <a:pt x="151320" y="672465"/>
                  <a:pt x="336232" y="672465"/>
                </a:cubicBezTo>
                <a:lnTo>
                  <a:pt x="1208913" y="672465"/>
                </a:lnTo>
                <a:cubicBezTo>
                  <a:pt x="1243330" y="724091"/>
                  <a:pt x="1406017" y="956183"/>
                  <a:pt x="1544828" y="949516"/>
                </a:cubicBezTo>
                <a:lnTo>
                  <a:pt x="1545018" y="949516"/>
                </a:lnTo>
                <a:cubicBezTo>
                  <a:pt x="1551940" y="949516"/>
                  <a:pt x="1555750" y="941515"/>
                  <a:pt x="1551305" y="936181"/>
                </a:cubicBezTo>
                <a:cubicBezTo>
                  <a:pt x="1540700" y="923481"/>
                  <a:pt x="1529143" y="904431"/>
                  <a:pt x="1523365" y="893763"/>
                </a:cubicBezTo>
                <a:cubicBezTo>
                  <a:pt x="1516825" y="881761"/>
                  <a:pt x="1463993" y="766191"/>
                  <a:pt x="1473073" y="670751"/>
                </a:cubicBezTo>
                <a:cubicBezTo>
                  <a:pt x="1642300" y="653669"/>
                  <a:pt x="1775524" y="509778"/>
                  <a:pt x="1775524" y="336233"/>
                </a:cubicBezTo>
                <a:lnTo>
                  <a:pt x="1775524" y="336233"/>
                </a:lnTo>
                <a:cubicBezTo>
                  <a:pt x="1775524" y="151321"/>
                  <a:pt x="1624203" y="0"/>
                  <a:pt x="143929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85725" dir="9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61" name="Google Shape;1961;p47"/>
          <p:cNvSpPr/>
          <p:nvPr/>
        </p:nvSpPr>
        <p:spPr>
          <a:xfrm>
            <a:off x="3199875" y="1664900"/>
            <a:ext cx="4118100" cy="1374600"/>
          </a:xfrm>
          <a:prstGeom prst="roundRect">
            <a:avLst>
              <a:gd name="adj" fmla="val 4934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</a:t>
            </a:r>
          </a:p>
        </p:txBody>
      </p:sp>
      <p:cxnSp>
        <p:nvCxnSpPr>
          <p:cNvPr id="1962" name="Google Shape;1962;p47"/>
          <p:cNvCxnSpPr/>
          <p:nvPr/>
        </p:nvCxnSpPr>
        <p:spPr>
          <a:xfrm rot="10800000">
            <a:off x="4643725" y="563700"/>
            <a:ext cx="0" cy="718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3" name="Google Shape;1963;p47"/>
          <p:cNvSpPr txBox="1"/>
          <p:nvPr/>
        </p:nvSpPr>
        <p:spPr>
          <a:xfrm>
            <a:off x="1644153" y="3803800"/>
            <a:ext cx="14049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Factors</a:t>
            </a:r>
            <a:endParaRPr sz="2400" dirty="0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1964" name="Google Shape;1964;p47"/>
          <p:cNvSpPr txBox="1"/>
          <p:nvPr/>
        </p:nvSpPr>
        <p:spPr>
          <a:xfrm>
            <a:off x="3813600" y="1282500"/>
            <a:ext cx="3197400" cy="1771200"/>
          </a:xfrm>
          <a:prstGeom prst="rect">
            <a:avLst/>
          </a:prstGeom>
          <a:noFill/>
          <a:ln>
            <a:noFill/>
          </a:ln>
          <a:effectLst>
            <a:outerShdw blurRad="57150" dist="76200" dir="3000000" algn="bl" rotWithShape="0">
              <a:srgbClr val="000000">
                <a:alpha val="1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900" dirty="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900" dirty="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sz="1900" b="1" dirty="0">
                <a:solidFill>
                  <a:srgbClr val="FF6B4D"/>
                </a:solidFill>
                <a:latin typeface="Lexend"/>
                <a:ea typeface="Lexend"/>
                <a:cs typeface="Lexend"/>
                <a:sym typeface="Lexend"/>
              </a:rPr>
              <a:t>How do daily habits affect sleep quality and overall well-being?</a:t>
            </a:r>
            <a:r>
              <a:rPr lang="en-GB" sz="1900" dirty="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n-GB" sz="1900" dirty="0">
              <a:solidFill>
                <a:schemeClr val="lt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965" name="Google Shape;1965;p47"/>
          <p:cNvSpPr txBox="1"/>
          <p:nvPr/>
        </p:nvSpPr>
        <p:spPr>
          <a:xfrm>
            <a:off x="3561718" y="3401210"/>
            <a:ext cx="3002129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We aim to examines how </a:t>
            </a:r>
            <a:r>
              <a:rPr lang="en-GB" sz="15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gender</a:t>
            </a:r>
            <a:r>
              <a:rPr lang="en-GB" sz="1500" dirty="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and </a:t>
            </a:r>
            <a:r>
              <a:rPr lang="en-GB" sz="15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lifestyle factors</a:t>
            </a:r>
            <a:r>
              <a:rPr lang="en-GB" sz="1500" dirty="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(caffeine, exercise, screen time) impact </a:t>
            </a:r>
            <a:r>
              <a:rPr lang="en-GB" sz="15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productivity, mood, and stress.</a:t>
            </a:r>
            <a:endParaRPr sz="1500" b="1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66" name="Google Shape;1966;p47"/>
          <p:cNvSpPr/>
          <p:nvPr/>
        </p:nvSpPr>
        <p:spPr>
          <a:xfrm>
            <a:off x="6401025" y="2750838"/>
            <a:ext cx="162798" cy="200422"/>
          </a:xfrm>
          <a:custGeom>
            <a:avLst/>
            <a:gdLst/>
            <a:ahLst/>
            <a:cxnLst/>
            <a:rect l="l" t="t" r="r" b="b"/>
            <a:pathLst>
              <a:path w="15575" h="19170" extrusionOk="0">
                <a:moveTo>
                  <a:pt x="0" y="0"/>
                </a:moveTo>
                <a:lnTo>
                  <a:pt x="3354" y="19170"/>
                </a:lnTo>
                <a:lnTo>
                  <a:pt x="7668" y="11502"/>
                </a:lnTo>
                <a:lnTo>
                  <a:pt x="15575" y="886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cxnSp>
        <p:nvCxnSpPr>
          <p:cNvPr id="1967" name="Google Shape;1967;p47"/>
          <p:cNvCxnSpPr/>
          <p:nvPr/>
        </p:nvCxnSpPr>
        <p:spPr>
          <a:xfrm rot="10800000" flipH="1">
            <a:off x="6273775" y="2601350"/>
            <a:ext cx="1800" cy="1893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68" name="Google Shape;1968;p47"/>
          <p:cNvGrpSpPr/>
          <p:nvPr/>
        </p:nvGrpSpPr>
        <p:grpSpPr>
          <a:xfrm>
            <a:off x="6703837" y="3513020"/>
            <a:ext cx="1315586" cy="1139694"/>
            <a:chOff x="-1501353" y="1025810"/>
            <a:chExt cx="1717700" cy="1191525"/>
          </a:xfrm>
        </p:grpSpPr>
        <p:sp>
          <p:nvSpPr>
            <p:cNvPr id="1969" name="Google Shape;1969;p47"/>
            <p:cNvSpPr/>
            <p:nvPr/>
          </p:nvSpPr>
          <p:spPr>
            <a:xfrm>
              <a:off x="-1501353" y="1890733"/>
              <a:ext cx="1717700" cy="326602"/>
            </a:xfrm>
            <a:custGeom>
              <a:avLst/>
              <a:gdLst/>
              <a:ahLst/>
              <a:cxnLst/>
              <a:rect l="l" t="t" r="r" b="b"/>
              <a:pathLst>
                <a:path w="1717700" h="326602" extrusionOk="0">
                  <a:moveTo>
                    <a:pt x="0" y="0"/>
                  </a:moveTo>
                  <a:lnTo>
                    <a:pt x="1285361" y="0"/>
                  </a:lnTo>
                  <a:lnTo>
                    <a:pt x="1717700" y="326603"/>
                  </a:lnTo>
                  <a:lnTo>
                    <a:pt x="432340" y="326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70" name="Google Shape;1970;p47"/>
            <p:cNvSpPr/>
            <p:nvPr/>
          </p:nvSpPr>
          <p:spPr>
            <a:xfrm>
              <a:off x="-1501353" y="1674482"/>
              <a:ext cx="1717700" cy="326643"/>
            </a:xfrm>
            <a:custGeom>
              <a:avLst/>
              <a:gdLst/>
              <a:ahLst/>
              <a:cxnLst/>
              <a:rect l="l" t="t" r="r" b="b"/>
              <a:pathLst>
                <a:path w="1717700" h="326643" extrusionOk="0">
                  <a:moveTo>
                    <a:pt x="0" y="0"/>
                  </a:moveTo>
                  <a:lnTo>
                    <a:pt x="1285361" y="0"/>
                  </a:lnTo>
                  <a:lnTo>
                    <a:pt x="1717700" y="326643"/>
                  </a:lnTo>
                  <a:lnTo>
                    <a:pt x="432340" y="32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71" name="Google Shape;1971;p47"/>
            <p:cNvSpPr/>
            <p:nvPr/>
          </p:nvSpPr>
          <p:spPr>
            <a:xfrm>
              <a:off x="-1501353" y="1458272"/>
              <a:ext cx="1717700" cy="326602"/>
            </a:xfrm>
            <a:custGeom>
              <a:avLst/>
              <a:gdLst/>
              <a:ahLst/>
              <a:cxnLst/>
              <a:rect l="l" t="t" r="r" b="b"/>
              <a:pathLst>
                <a:path w="1717700" h="326602" extrusionOk="0">
                  <a:moveTo>
                    <a:pt x="0" y="0"/>
                  </a:moveTo>
                  <a:lnTo>
                    <a:pt x="1285361" y="0"/>
                  </a:lnTo>
                  <a:lnTo>
                    <a:pt x="1717700" y="326603"/>
                  </a:lnTo>
                  <a:lnTo>
                    <a:pt x="432340" y="32660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72" name="Google Shape;1972;p47"/>
            <p:cNvSpPr/>
            <p:nvPr/>
          </p:nvSpPr>
          <p:spPr>
            <a:xfrm>
              <a:off x="-1501353" y="1242021"/>
              <a:ext cx="1717700" cy="326643"/>
            </a:xfrm>
            <a:custGeom>
              <a:avLst/>
              <a:gdLst/>
              <a:ahLst/>
              <a:cxnLst/>
              <a:rect l="l" t="t" r="r" b="b"/>
              <a:pathLst>
                <a:path w="1717700" h="326643" extrusionOk="0">
                  <a:moveTo>
                    <a:pt x="0" y="0"/>
                  </a:moveTo>
                  <a:lnTo>
                    <a:pt x="1285361" y="0"/>
                  </a:lnTo>
                  <a:lnTo>
                    <a:pt x="1717700" y="326643"/>
                  </a:lnTo>
                  <a:lnTo>
                    <a:pt x="432340" y="32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73" name="Google Shape;1973;p47"/>
            <p:cNvSpPr/>
            <p:nvPr/>
          </p:nvSpPr>
          <p:spPr>
            <a:xfrm>
              <a:off x="-1501353" y="1025810"/>
              <a:ext cx="1717700" cy="326602"/>
            </a:xfrm>
            <a:custGeom>
              <a:avLst/>
              <a:gdLst/>
              <a:ahLst/>
              <a:cxnLst/>
              <a:rect l="l" t="t" r="r" b="b"/>
              <a:pathLst>
                <a:path w="1717700" h="326602" extrusionOk="0">
                  <a:moveTo>
                    <a:pt x="0" y="0"/>
                  </a:moveTo>
                  <a:lnTo>
                    <a:pt x="1285361" y="0"/>
                  </a:lnTo>
                  <a:lnTo>
                    <a:pt x="1717700" y="326603"/>
                  </a:lnTo>
                  <a:lnTo>
                    <a:pt x="432340" y="326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974" name="Google Shape;1974;p47"/>
          <p:cNvSpPr txBox="1">
            <a:spLocks noGrp="1"/>
          </p:cNvSpPr>
          <p:nvPr>
            <p:ph type="title"/>
          </p:nvPr>
        </p:nvSpPr>
        <p:spPr>
          <a:xfrm>
            <a:off x="1671200" y="530250"/>
            <a:ext cx="49662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 dirty="0"/>
              <a:t>Sleep is …</a:t>
            </a:r>
          </a:p>
        </p:txBody>
      </p:sp>
      <p:pic>
        <p:nvPicPr>
          <p:cNvPr id="1975" name="Google Shape;1975;p47" descr="Sleep Disorders - Free of Charge Creative Commons Medical 8 image"/>
          <p:cNvPicPr preferRelativeResize="0"/>
          <p:nvPr/>
        </p:nvPicPr>
        <p:blipFill rotWithShape="1">
          <a:blip r:embed="rId3"/>
          <a:srcRect l="5576" r="10312"/>
          <a:stretch>
            <a:fillRect/>
          </a:stretch>
        </p:blipFill>
        <p:spPr>
          <a:xfrm>
            <a:off x="1347606" y="1875653"/>
            <a:ext cx="1404892" cy="1044780"/>
          </a:xfrm>
          <a:prstGeom prst="rect">
            <a:avLst/>
          </a:prstGeom>
          <a:noFill/>
          <a:ln>
            <a:noFill/>
          </a:ln>
        </p:spPr>
      </p:pic>
      <p:sp>
        <p:nvSpPr>
          <p:cNvPr id="1976" name="Google Shape;1976;p47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2336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BIS 15L Group7_Psychology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1" name="Google Shape;1981;p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674725" y="1777038"/>
            <a:ext cx="5134750" cy="2887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2" name="Google Shape;1982;p48"/>
          <p:cNvGrpSpPr/>
          <p:nvPr/>
        </p:nvGrpSpPr>
        <p:grpSpPr>
          <a:xfrm>
            <a:off x="2152525" y="467263"/>
            <a:ext cx="3313407" cy="1014987"/>
            <a:chOff x="3055725" y="715438"/>
            <a:chExt cx="3313407" cy="1014987"/>
          </a:xfrm>
        </p:grpSpPr>
        <p:grpSp>
          <p:nvGrpSpPr>
            <p:cNvPr id="1983" name="Google Shape;1983;p48"/>
            <p:cNvGrpSpPr/>
            <p:nvPr/>
          </p:nvGrpSpPr>
          <p:grpSpPr>
            <a:xfrm>
              <a:off x="3055725" y="715438"/>
              <a:ext cx="3103050" cy="786500"/>
              <a:chOff x="3007925" y="673613"/>
              <a:chExt cx="3103050" cy="786500"/>
            </a:xfrm>
          </p:grpSpPr>
          <p:sp>
            <p:nvSpPr>
              <p:cNvPr id="1984" name="Google Shape;1984;p48"/>
              <p:cNvSpPr/>
              <p:nvPr/>
            </p:nvSpPr>
            <p:spPr>
              <a:xfrm>
                <a:off x="3077725" y="721550"/>
                <a:ext cx="2973300" cy="6780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985" name="Google Shape;1985;p48"/>
              <p:cNvSpPr/>
              <p:nvPr/>
            </p:nvSpPr>
            <p:spPr>
              <a:xfrm>
                <a:off x="3007925" y="673613"/>
                <a:ext cx="137700" cy="1377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48"/>
              <p:cNvSpPr/>
              <p:nvPr/>
            </p:nvSpPr>
            <p:spPr>
              <a:xfrm>
                <a:off x="5973275" y="673613"/>
                <a:ext cx="137700" cy="1377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48"/>
              <p:cNvSpPr/>
              <p:nvPr/>
            </p:nvSpPr>
            <p:spPr>
              <a:xfrm>
                <a:off x="5973275" y="1321013"/>
                <a:ext cx="137700" cy="1377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48"/>
              <p:cNvSpPr/>
              <p:nvPr/>
            </p:nvSpPr>
            <p:spPr>
              <a:xfrm>
                <a:off x="3007925" y="1311913"/>
                <a:ext cx="137700" cy="1482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solidFill>
                      <a:schemeClr val="dk1"/>
                    </a:solidFill>
                  </a:rPr>
                  <a:t> </a:t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1989" name="Google Shape;1989;p48"/>
            <p:cNvSpPr/>
            <p:nvPr/>
          </p:nvSpPr>
          <p:spPr>
            <a:xfrm rot="-2281323">
              <a:off x="6037771" y="1389972"/>
              <a:ext cx="271725" cy="287249"/>
            </a:xfrm>
            <a:custGeom>
              <a:avLst/>
              <a:gdLst/>
              <a:ahLst/>
              <a:cxnLst/>
              <a:rect l="l" t="t" r="r" b="b"/>
              <a:pathLst>
                <a:path w="5206" h="5504" extrusionOk="0">
                  <a:moveTo>
                    <a:pt x="2726" y="0"/>
                  </a:moveTo>
                  <a:lnTo>
                    <a:pt x="0" y="5493"/>
                  </a:lnTo>
                  <a:lnTo>
                    <a:pt x="2591" y="4653"/>
                  </a:lnTo>
                  <a:lnTo>
                    <a:pt x="5206" y="5504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14300" dir="1260000" algn="bl" rotWithShape="0">
                <a:srgbClr val="000000">
                  <a:alpha val="47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990" name="Google Shape;1990;p48"/>
          <p:cNvSpPr/>
          <p:nvPr/>
        </p:nvSpPr>
        <p:spPr>
          <a:xfrm>
            <a:off x="411700" y="2319575"/>
            <a:ext cx="2841000" cy="21633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91" name="Google Shape;1991;p48"/>
          <p:cNvGrpSpPr/>
          <p:nvPr/>
        </p:nvGrpSpPr>
        <p:grpSpPr>
          <a:xfrm>
            <a:off x="516425" y="2413832"/>
            <a:ext cx="277873" cy="68400"/>
            <a:chOff x="411700" y="2420932"/>
            <a:chExt cx="277873" cy="68400"/>
          </a:xfrm>
        </p:grpSpPr>
        <p:sp>
          <p:nvSpPr>
            <p:cNvPr id="1992" name="Google Shape;1992;p48"/>
            <p:cNvSpPr/>
            <p:nvPr/>
          </p:nvSpPr>
          <p:spPr>
            <a:xfrm>
              <a:off x="411700" y="2420932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8"/>
            <p:cNvSpPr/>
            <p:nvPr/>
          </p:nvSpPr>
          <p:spPr>
            <a:xfrm>
              <a:off x="516436" y="2420932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8"/>
            <p:cNvSpPr/>
            <p:nvPr/>
          </p:nvSpPr>
          <p:spPr>
            <a:xfrm>
              <a:off x="621173" y="2420932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5" name="Google Shape;1995;p48"/>
          <p:cNvSpPr/>
          <p:nvPr/>
        </p:nvSpPr>
        <p:spPr>
          <a:xfrm>
            <a:off x="411700" y="1489075"/>
            <a:ext cx="2841000" cy="630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57150" dist="123825" dir="28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Data Analysis</a:t>
            </a:r>
            <a:endParaRPr sz="24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96" name="Google Shape;1996;p48"/>
          <p:cNvSpPr txBox="1">
            <a:spLocks noGrp="1"/>
          </p:cNvSpPr>
          <p:nvPr>
            <p:ph type="subTitle" idx="4"/>
          </p:nvPr>
        </p:nvSpPr>
        <p:spPr>
          <a:xfrm>
            <a:off x="516425" y="2571750"/>
            <a:ext cx="3736200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omic Sans MS" panose="030F0902030302020204"/>
              <a:buChar char="●"/>
            </a:pPr>
            <a:r>
              <a:rPr lang="en-GB" sz="2100" dirty="0" err="1">
                <a:latin typeface="+mn-lt"/>
                <a:ea typeface="Comic Sans MS" panose="030F0902030302020204"/>
                <a:cs typeface="Comic Sans MS" panose="030F0902030302020204"/>
                <a:sym typeface="Comic Sans MS" panose="030F0902030302020204"/>
              </a:rPr>
              <a:t>ggplot</a:t>
            </a:r>
            <a:r>
              <a:rPr lang="en-GB" sz="2100" dirty="0">
                <a:latin typeface="+mn-lt"/>
                <a:ea typeface="Comic Sans MS" panose="030F0902030302020204"/>
                <a:cs typeface="Comic Sans MS" panose="030F0902030302020204"/>
                <a:sym typeface="Comic Sans MS" panose="030F0902030302020204"/>
              </a:rPr>
              <a:t>：</a:t>
            </a:r>
            <a:endParaRPr sz="2100" dirty="0">
              <a:latin typeface="+mn-lt"/>
              <a:ea typeface="Comic Sans MS" panose="030F0902030302020204"/>
              <a:cs typeface="Comic Sans MS" panose="030F0902030302020204"/>
              <a:sym typeface="Comic Sans MS" panose="030F0902030302020204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+mn-lt"/>
                <a:ea typeface="Comic Sans MS" panose="030F0902030302020204"/>
                <a:cs typeface="Comic Sans MS" panose="030F0902030302020204"/>
                <a:sym typeface="Comic Sans MS" panose="030F0902030302020204"/>
              </a:rPr>
              <a:t>   scatter</a:t>
            </a:r>
            <a:endParaRPr sz="1800" dirty="0">
              <a:latin typeface="+mn-lt"/>
              <a:ea typeface="Comic Sans MS" panose="030F0902030302020204"/>
              <a:cs typeface="Comic Sans MS" panose="030F0902030302020204"/>
              <a:sym typeface="Comic Sans MS" panose="030F0902030302020204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+mn-lt"/>
                <a:ea typeface="Comic Sans MS" panose="030F0902030302020204"/>
                <a:cs typeface="Comic Sans MS" panose="030F0902030302020204"/>
                <a:sym typeface="Comic Sans MS" panose="030F0902030302020204"/>
              </a:rPr>
              <a:t>   boxplot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latin typeface="+mn-lt"/>
              <a:ea typeface="Comic Sans MS" panose="030F0902030302020204"/>
              <a:cs typeface="Comic Sans MS" panose="030F0902030302020204"/>
              <a:sym typeface="Comic Sans MS" panose="030F0902030302020204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omic Sans MS" panose="030F0902030302020204"/>
              <a:buChar char="●"/>
            </a:pPr>
            <a:r>
              <a:rPr lang="en-GB" sz="2100" dirty="0">
                <a:latin typeface="+mn-lt"/>
                <a:ea typeface="Comic Sans MS" panose="030F0902030302020204"/>
                <a:cs typeface="Comic Sans MS" panose="030F0902030302020204"/>
                <a:sym typeface="Comic Sans MS" panose="030F0902030302020204"/>
              </a:rPr>
              <a:t>shiny app</a:t>
            </a:r>
            <a:endParaRPr sz="2100" dirty="0">
              <a:latin typeface="+mn-lt"/>
              <a:ea typeface="Comic Sans MS" panose="030F0902030302020204"/>
              <a:cs typeface="Comic Sans MS" panose="030F0902030302020204"/>
              <a:sym typeface="Comic Sans MS" panose="030F09020303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latin typeface="Comic Sans MS" panose="030F0902030302020204"/>
              <a:ea typeface="Comic Sans MS" panose="030F0902030302020204"/>
              <a:cs typeface="Comic Sans MS" panose="030F0902030302020204"/>
              <a:sym typeface="Comic Sans MS" panose="030F09020303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1997" name="Google Shape;1997;p48"/>
          <p:cNvSpPr txBox="1">
            <a:spLocks noGrp="1"/>
          </p:cNvSpPr>
          <p:nvPr>
            <p:ph type="title"/>
          </p:nvPr>
        </p:nvSpPr>
        <p:spPr>
          <a:xfrm>
            <a:off x="-420725" y="439275"/>
            <a:ext cx="73401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Our  </a:t>
            </a:r>
            <a:r>
              <a:rPr lang="en-GB">
                <a:solidFill>
                  <a:schemeClr val="lt1"/>
                </a:solidFill>
              </a:rPr>
              <a:t>Methods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98" name="Google Shape;1998;p48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2336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BIS 15L Group7_Psychology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49"/>
          <p:cNvSpPr/>
          <p:nvPr/>
        </p:nvSpPr>
        <p:spPr>
          <a:xfrm>
            <a:off x="3434400" y="1524425"/>
            <a:ext cx="5595300" cy="33840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4" name="Google Shape;2004;p49"/>
          <p:cNvSpPr/>
          <p:nvPr/>
        </p:nvSpPr>
        <p:spPr>
          <a:xfrm>
            <a:off x="167325" y="1524425"/>
            <a:ext cx="3157500" cy="27828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5" name="Google Shape;2005;p49"/>
          <p:cNvSpPr txBox="1">
            <a:spLocks noGrp="1"/>
          </p:cNvSpPr>
          <p:nvPr>
            <p:ph type="subTitle" idx="4"/>
          </p:nvPr>
        </p:nvSpPr>
        <p:spPr>
          <a:xfrm>
            <a:off x="240562" y="1541760"/>
            <a:ext cx="3100551" cy="29854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Lexend"/>
                <a:ea typeface="Lexend"/>
                <a:cs typeface="Lexend"/>
                <a:sym typeface="Lexend"/>
              </a:rPr>
              <a:t>Data are tidy!</a:t>
            </a:r>
            <a:endParaRPr sz="1800" b="1" dirty="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latin typeface="+mn-lt"/>
              </a:rPr>
              <a:t># 5000 entries</a:t>
            </a:r>
            <a:endParaRPr sz="1600" dirty="0">
              <a:latin typeface="+mn-l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latin typeface="+mn-lt"/>
              </a:rPr>
              <a:t># 15 variables</a:t>
            </a:r>
            <a:endParaRPr sz="1600" dirty="0">
              <a:latin typeface="+mn-l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latin typeface="+mn-lt"/>
              </a:rPr>
              <a:t># Tracks sleep habits and their impact on productivity, mood, and stress levels. </a:t>
            </a:r>
            <a:endParaRPr sz="1600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</a:t>
            </a:r>
            <a:endParaRPr dirty="0"/>
          </a:p>
        </p:txBody>
      </p:sp>
      <p:sp>
        <p:nvSpPr>
          <p:cNvPr id="2006" name="Google Shape;2006;p49"/>
          <p:cNvSpPr txBox="1">
            <a:spLocks noGrp="1"/>
          </p:cNvSpPr>
          <p:nvPr>
            <p:ph type="title"/>
          </p:nvPr>
        </p:nvSpPr>
        <p:spPr>
          <a:xfrm>
            <a:off x="271650" y="451650"/>
            <a:ext cx="6048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Data Exploration</a:t>
            </a:r>
            <a:endParaRPr dirty="0"/>
          </a:p>
        </p:txBody>
      </p:sp>
      <p:sp>
        <p:nvSpPr>
          <p:cNvPr id="2007" name="Google Shape;2007;p49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2336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BIS 15L Group7_Psychology</a:t>
            </a:r>
          </a:p>
        </p:txBody>
      </p:sp>
      <p:pic>
        <p:nvPicPr>
          <p:cNvPr id="2008" name="Google Shape;2008;p4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663150" y="1780849"/>
            <a:ext cx="5088028" cy="2980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9" name="Google Shape;2009;p49"/>
          <p:cNvGrpSpPr/>
          <p:nvPr/>
        </p:nvGrpSpPr>
        <p:grpSpPr>
          <a:xfrm>
            <a:off x="281213" y="1571815"/>
            <a:ext cx="277873" cy="68400"/>
            <a:chOff x="411700" y="2416840"/>
            <a:chExt cx="277873" cy="68400"/>
          </a:xfrm>
        </p:grpSpPr>
        <p:sp>
          <p:nvSpPr>
            <p:cNvPr id="2010" name="Google Shape;2010;p49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49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49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3" name="Google Shape;2013;p49"/>
          <p:cNvGrpSpPr/>
          <p:nvPr/>
        </p:nvGrpSpPr>
        <p:grpSpPr>
          <a:xfrm>
            <a:off x="3594750" y="1595965"/>
            <a:ext cx="277873" cy="68400"/>
            <a:chOff x="411700" y="2416840"/>
            <a:chExt cx="277873" cy="68400"/>
          </a:xfrm>
        </p:grpSpPr>
        <p:sp>
          <p:nvSpPr>
            <p:cNvPr id="2014" name="Google Shape;2014;p49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49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49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77AFC16-FA31-5194-F0D8-FED3C78CAD75}"/>
              </a:ext>
            </a:extLst>
          </p:cNvPr>
          <p:cNvSpPr txBox="1"/>
          <p:nvPr/>
        </p:nvSpPr>
        <p:spPr>
          <a:xfrm>
            <a:off x="144666" y="4877684"/>
            <a:ext cx="717803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4"/>
              </a:rPr>
              <a:t>https://</a:t>
            </a:r>
            <a:r>
              <a:rPr lang="en-US" sz="1050" dirty="0" err="1">
                <a:hlinkClick r:id="rId4"/>
              </a:rPr>
              <a:t>www.kaggle.com</a:t>
            </a:r>
            <a:r>
              <a:rPr lang="en-US" sz="1050" dirty="0">
                <a:hlinkClick r:id="rId4"/>
              </a:rPr>
              <a:t>/datasets/adilshamim8/</a:t>
            </a:r>
            <a:r>
              <a:rPr lang="en-US" sz="1050" dirty="0" err="1">
                <a:hlinkClick r:id="rId4"/>
              </a:rPr>
              <a:t>sleep-cycle-and-productivity?select</a:t>
            </a:r>
            <a:r>
              <a:rPr lang="en-US" sz="1050" dirty="0">
                <a:hlinkClick r:id="rId4"/>
              </a:rPr>
              <a:t>=</a:t>
            </a:r>
            <a:r>
              <a:rPr lang="en-US" sz="1050" dirty="0" err="1">
                <a:hlinkClick r:id="rId4"/>
              </a:rPr>
              <a:t>sleep_cycle_productivity.csv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2BC81"/>
            </a:gs>
          </a:gsLst>
          <a:lin ang="5400012" scaled="0"/>
        </a:gradFill>
        <a:effectLst/>
      </p:bgPr>
    </p:bg>
    <p:spTree>
      <p:nvGrpSpPr>
        <p:cNvPr id="1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50"/>
          <p:cNvSpPr txBox="1">
            <a:spLocks noGrp="1"/>
          </p:cNvSpPr>
          <p:nvPr>
            <p:ph type="title"/>
          </p:nvPr>
        </p:nvSpPr>
        <p:spPr>
          <a:xfrm>
            <a:off x="233400" y="273500"/>
            <a:ext cx="8677200" cy="6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 sz="3700"/>
              <a:t>Sleep Hours v.s. Stress &amp; Productivity</a:t>
            </a:r>
            <a:endParaRPr sz="3700"/>
          </a:p>
        </p:txBody>
      </p:sp>
      <p:sp>
        <p:nvSpPr>
          <p:cNvPr id="2022" name="Google Shape;2022;p50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Tianchen Li</a:t>
            </a:r>
          </a:p>
        </p:txBody>
      </p:sp>
      <p:sp>
        <p:nvSpPr>
          <p:cNvPr id="2023" name="Google Shape;2023;p50"/>
          <p:cNvSpPr txBox="1"/>
          <p:nvPr/>
        </p:nvSpPr>
        <p:spPr>
          <a:xfrm>
            <a:off x="583525" y="855163"/>
            <a:ext cx="77145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 sz="1900">
                <a:solidFill>
                  <a:schemeClr val="dk1"/>
                </a:solidFill>
              </a:rPr>
              <a:t>Does sleeping more lead to better performance and less stress? 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2024" name="Google Shape;2024;p50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/>
              <a:t> BIS 15L   Group7_Psychology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pic>
        <p:nvPicPr>
          <p:cNvPr id="2025" name="Google Shape;2025;p50"/>
          <p:cNvPicPr preferRelativeResize="0"/>
          <p:nvPr/>
        </p:nvPicPr>
        <p:blipFill rotWithShape="1">
          <a:blip r:embed="rId3"/>
          <a:srcRect t="6611"/>
          <a:stretch>
            <a:fillRect/>
          </a:stretch>
        </p:blipFill>
        <p:spPr>
          <a:xfrm>
            <a:off x="635750" y="1413117"/>
            <a:ext cx="7502177" cy="3318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2BC81"/>
            </a:gs>
          </a:gsLst>
          <a:lin ang="5400012" scaled="0"/>
        </a:gradFill>
        <a:effectLst/>
      </p:bgPr>
    </p:bg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51"/>
          <p:cNvSpPr txBox="1">
            <a:spLocks noGrp="1"/>
          </p:cNvSpPr>
          <p:nvPr>
            <p:ph type="title"/>
          </p:nvPr>
        </p:nvSpPr>
        <p:spPr>
          <a:xfrm>
            <a:off x="233400" y="273500"/>
            <a:ext cx="8677200" cy="6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 sz="3700"/>
              <a:t>Sleep Hours v.s. Stress &amp; Productivity</a:t>
            </a:r>
            <a:endParaRPr sz="3700"/>
          </a:p>
        </p:txBody>
      </p:sp>
      <p:sp>
        <p:nvSpPr>
          <p:cNvPr id="2031" name="Google Shape;2031;p51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Tianchen Li</a:t>
            </a:r>
          </a:p>
        </p:txBody>
      </p:sp>
      <p:sp>
        <p:nvSpPr>
          <p:cNvPr id="2032" name="Google Shape;2032;p51"/>
          <p:cNvSpPr txBox="1"/>
          <p:nvPr/>
        </p:nvSpPr>
        <p:spPr>
          <a:xfrm>
            <a:off x="354925" y="855163"/>
            <a:ext cx="771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Is there a Balance Point?</a:t>
            </a:r>
            <a:endParaRPr sz="1800" dirty="0"/>
          </a:p>
        </p:txBody>
      </p:sp>
      <p:sp>
        <p:nvSpPr>
          <p:cNvPr id="2033" name="Google Shape;2033;p51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/>
              <a:t> BIS 15L   Group7_Psychology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pic>
        <p:nvPicPr>
          <p:cNvPr id="2034" name="Google Shape;2034;p51"/>
          <p:cNvPicPr preferRelativeResize="0"/>
          <p:nvPr/>
        </p:nvPicPr>
        <p:blipFill rotWithShape="1">
          <a:blip r:embed="rId3"/>
          <a:srcRect t="7010" b="1102"/>
          <a:stretch>
            <a:fillRect/>
          </a:stretch>
        </p:blipFill>
        <p:spPr>
          <a:xfrm>
            <a:off x="354927" y="1371600"/>
            <a:ext cx="7958436" cy="340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p52"/>
          <p:cNvSpPr/>
          <p:nvPr/>
        </p:nvSpPr>
        <p:spPr>
          <a:xfrm>
            <a:off x="364375" y="1943375"/>
            <a:ext cx="3440100" cy="27828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52"/>
          <p:cNvSpPr/>
          <p:nvPr/>
        </p:nvSpPr>
        <p:spPr>
          <a:xfrm>
            <a:off x="4246825" y="1635275"/>
            <a:ext cx="4787400" cy="32796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1" name="Google Shape;2041;p52"/>
          <p:cNvGrpSpPr/>
          <p:nvPr/>
        </p:nvGrpSpPr>
        <p:grpSpPr>
          <a:xfrm>
            <a:off x="4388613" y="1731040"/>
            <a:ext cx="277873" cy="68400"/>
            <a:chOff x="5024113" y="2416840"/>
            <a:chExt cx="277873" cy="68400"/>
          </a:xfrm>
        </p:grpSpPr>
        <p:sp>
          <p:nvSpPr>
            <p:cNvPr id="2042" name="Google Shape;2042;p52"/>
            <p:cNvSpPr/>
            <p:nvPr/>
          </p:nvSpPr>
          <p:spPr>
            <a:xfrm>
              <a:off x="5024113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2"/>
            <p:cNvSpPr/>
            <p:nvPr/>
          </p:nvSpPr>
          <p:spPr>
            <a:xfrm>
              <a:off x="5128849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2"/>
            <p:cNvSpPr/>
            <p:nvPr/>
          </p:nvSpPr>
          <p:spPr>
            <a:xfrm>
              <a:off x="5233585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5" name="Google Shape;2045;p52"/>
          <p:cNvGrpSpPr/>
          <p:nvPr/>
        </p:nvGrpSpPr>
        <p:grpSpPr>
          <a:xfrm>
            <a:off x="422950" y="2035840"/>
            <a:ext cx="277873" cy="68400"/>
            <a:chOff x="411700" y="2416840"/>
            <a:chExt cx="277873" cy="68400"/>
          </a:xfrm>
        </p:grpSpPr>
        <p:sp>
          <p:nvSpPr>
            <p:cNvPr id="2046" name="Google Shape;2046;p52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2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2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9" name="Google Shape;2049;p52"/>
          <p:cNvSpPr txBox="1">
            <a:spLocks noGrp="1"/>
          </p:cNvSpPr>
          <p:nvPr>
            <p:ph type="subTitle" idx="4"/>
          </p:nvPr>
        </p:nvSpPr>
        <p:spPr>
          <a:xfrm>
            <a:off x="354925" y="2167200"/>
            <a:ext cx="3329100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 dirty="0">
                <a:latin typeface="+mn-lt"/>
              </a:rPr>
              <a:t>Correlation coefficient: 0.009029</a:t>
            </a:r>
            <a:endParaRPr sz="1700" dirty="0">
              <a:latin typeface="+mn-l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+mn-lt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 dirty="0">
                <a:latin typeface="+mn-lt"/>
              </a:rPr>
              <a:t>Tiny positive correlation</a:t>
            </a:r>
            <a:endParaRPr sz="1700" dirty="0">
              <a:latin typeface="+mn-l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+mn-lt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 dirty="0">
                <a:latin typeface="+mn-lt"/>
              </a:rPr>
              <a:t>As caffeine consumption increases, stress levels also tend to rise</a:t>
            </a:r>
            <a:endParaRPr sz="1700" dirty="0">
              <a:latin typeface="+mn-lt"/>
            </a:endParaRPr>
          </a:p>
        </p:txBody>
      </p:sp>
      <p:sp>
        <p:nvSpPr>
          <p:cNvPr id="2050" name="Google Shape;2050;p52"/>
          <p:cNvSpPr txBox="1">
            <a:spLocks noGrp="1"/>
          </p:cNvSpPr>
          <p:nvPr>
            <p:ph type="title"/>
          </p:nvPr>
        </p:nvSpPr>
        <p:spPr>
          <a:xfrm>
            <a:off x="233400" y="273500"/>
            <a:ext cx="86772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/>
              <a:t>Stress Level and Lifestyle</a:t>
            </a:r>
          </a:p>
        </p:txBody>
      </p:sp>
      <p:sp>
        <p:nvSpPr>
          <p:cNvPr id="2051" name="Google Shape;2051;p52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b="1"/>
              <a:t>Hanxu Sha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/>
          </a:p>
        </p:txBody>
      </p:sp>
      <p:sp>
        <p:nvSpPr>
          <p:cNvPr id="2052" name="Google Shape;2052;p52"/>
          <p:cNvSpPr txBox="1"/>
          <p:nvPr/>
        </p:nvSpPr>
        <p:spPr>
          <a:xfrm>
            <a:off x="354925" y="1124688"/>
            <a:ext cx="771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/>
              <a:t>Does high caffeine intake correlate with higher stress levels?</a:t>
            </a:r>
            <a:endParaRPr sz="1800" b="1" dirty="0"/>
          </a:p>
        </p:txBody>
      </p:sp>
      <p:pic>
        <p:nvPicPr>
          <p:cNvPr id="2053" name="Google Shape;2053;p5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384949" y="1994525"/>
            <a:ext cx="4511149" cy="2782749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</p:pic>
      <p:sp>
        <p:nvSpPr>
          <p:cNvPr id="2054" name="Google Shape;2054;p52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/>
              <a:t> BIS 15L   Group7_Psychology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53"/>
          <p:cNvSpPr/>
          <p:nvPr/>
        </p:nvSpPr>
        <p:spPr>
          <a:xfrm>
            <a:off x="364375" y="1807240"/>
            <a:ext cx="3440100" cy="2918935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53"/>
          <p:cNvSpPr/>
          <p:nvPr/>
        </p:nvSpPr>
        <p:spPr>
          <a:xfrm>
            <a:off x="4246825" y="1711475"/>
            <a:ext cx="4787400" cy="32796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1" name="Google Shape;2061;p53"/>
          <p:cNvGrpSpPr/>
          <p:nvPr/>
        </p:nvGrpSpPr>
        <p:grpSpPr>
          <a:xfrm>
            <a:off x="4388613" y="1807240"/>
            <a:ext cx="277873" cy="68400"/>
            <a:chOff x="5024113" y="2416840"/>
            <a:chExt cx="277873" cy="68400"/>
          </a:xfrm>
        </p:grpSpPr>
        <p:sp>
          <p:nvSpPr>
            <p:cNvPr id="2062" name="Google Shape;2062;p53"/>
            <p:cNvSpPr/>
            <p:nvPr/>
          </p:nvSpPr>
          <p:spPr>
            <a:xfrm>
              <a:off x="5024113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3"/>
            <p:cNvSpPr/>
            <p:nvPr/>
          </p:nvSpPr>
          <p:spPr>
            <a:xfrm>
              <a:off x="5128849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3"/>
            <p:cNvSpPr/>
            <p:nvPr/>
          </p:nvSpPr>
          <p:spPr>
            <a:xfrm>
              <a:off x="5233585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5" name="Google Shape;2065;p53"/>
          <p:cNvGrpSpPr/>
          <p:nvPr/>
        </p:nvGrpSpPr>
        <p:grpSpPr>
          <a:xfrm>
            <a:off x="457150" y="1874568"/>
            <a:ext cx="277873" cy="68400"/>
            <a:chOff x="411700" y="2416840"/>
            <a:chExt cx="277873" cy="68400"/>
          </a:xfrm>
        </p:grpSpPr>
        <p:sp>
          <p:nvSpPr>
            <p:cNvPr id="2066" name="Google Shape;2066;p53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3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3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9" name="Google Shape;2069;p53"/>
          <p:cNvSpPr txBox="1">
            <a:spLocks noGrp="1"/>
          </p:cNvSpPr>
          <p:nvPr>
            <p:ph type="subTitle" idx="4"/>
          </p:nvPr>
        </p:nvSpPr>
        <p:spPr>
          <a:xfrm>
            <a:off x="457151" y="1975609"/>
            <a:ext cx="3154730" cy="25391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 dirty="0">
                <a:latin typeface="+mn-lt"/>
              </a:rPr>
              <a:t>Correlation coefficient</a:t>
            </a:r>
            <a:r>
              <a:rPr lang="zh-CN" altLang="en-US" sz="1700" dirty="0">
                <a:latin typeface="+mn-lt"/>
              </a:rPr>
              <a:t>：  </a:t>
            </a:r>
            <a:r>
              <a:rPr lang="en-GB" sz="1700" dirty="0">
                <a:latin typeface="+mn-lt"/>
              </a:rPr>
              <a:t> -0.000814</a:t>
            </a:r>
            <a:endParaRPr sz="1700" dirty="0">
              <a:latin typeface="+mn-l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+mn-lt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 dirty="0">
                <a:latin typeface="+mn-lt"/>
              </a:rPr>
              <a:t>Almost no correlation (Tiny negative correlation)</a:t>
            </a:r>
            <a:endParaRPr sz="1700" dirty="0">
              <a:latin typeface="+mn-l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+mn-lt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 dirty="0">
                <a:latin typeface="+mn-lt"/>
              </a:rPr>
              <a:t>As screen time before bed increases, stress levels tend to decrease!</a:t>
            </a:r>
            <a:endParaRPr sz="1700" dirty="0">
              <a:latin typeface="+mn-lt"/>
            </a:endParaRPr>
          </a:p>
        </p:txBody>
      </p:sp>
      <p:sp>
        <p:nvSpPr>
          <p:cNvPr id="2070" name="Google Shape;2070;p53"/>
          <p:cNvSpPr txBox="1">
            <a:spLocks noGrp="1"/>
          </p:cNvSpPr>
          <p:nvPr>
            <p:ph type="title"/>
          </p:nvPr>
        </p:nvSpPr>
        <p:spPr>
          <a:xfrm>
            <a:off x="233400" y="273500"/>
            <a:ext cx="86772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 dirty="0"/>
              <a:t>Stress Level and Lifestyle</a:t>
            </a:r>
            <a:endParaRPr dirty="0"/>
          </a:p>
        </p:txBody>
      </p:sp>
      <p:sp>
        <p:nvSpPr>
          <p:cNvPr id="2071" name="Google Shape;2071;p53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b="1"/>
              <a:t>Hanxu Sha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/>
          </a:p>
        </p:txBody>
      </p:sp>
      <p:sp>
        <p:nvSpPr>
          <p:cNvPr id="2072" name="Google Shape;2072;p53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/>
              <a:t> BIS 15L   Group7_Psychology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pic>
        <p:nvPicPr>
          <p:cNvPr id="2073" name="Google Shape;2073;p5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330223" y="2104250"/>
            <a:ext cx="4629726" cy="2721024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</p:pic>
      <p:sp>
        <p:nvSpPr>
          <p:cNvPr id="2074" name="Google Shape;2074;p53"/>
          <p:cNvSpPr txBox="1"/>
          <p:nvPr/>
        </p:nvSpPr>
        <p:spPr>
          <a:xfrm>
            <a:off x="354925" y="1124688"/>
            <a:ext cx="771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/>
              <a:t>Is screen time before bed associated with increased stress?</a:t>
            </a:r>
            <a:endParaRPr sz="18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et To Know Me">
  <a:themeElements>
    <a:clrScheme name="Simple Light">
      <a:dk1>
        <a:srgbClr val="000000"/>
      </a:dk1>
      <a:lt1>
        <a:srgbClr val="4F4F4F"/>
      </a:lt1>
      <a:dk2>
        <a:srgbClr val="E7E7E7"/>
      </a:dk2>
      <a:lt2>
        <a:srgbClr val="FFFFFF"/>
      </a:lt2>
      <a:accent1>
        <a:srgbClr val="F4F2F2"/>
      </a:accent1>
      <a:accent2>
        <a:srgbClr val="119BFE"/>
      </a:accent2>
      <a:accent3>
        <a:srgbClr val="FF6B4D"/>
      </a:accent3>
      <a:accent4>
        <a:srgbClr val="28C840"/>
      </a:accent4>
      <a:accent5>
        <a:srgbClr val="FFC600"/>
      </a:accent5>
      <a:accent6>
        <a:srgbClr val="CCCCCC"/>
      </a:accent6>
      <a:hlink>
        <a:srgbClr val="E2AFD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493</Words>
  <Application>Microsoft Macintosh PowerPoint</Application>
  <PresentationFormat>On-screen Show (16:9)</PresentationFormat>
  <Paragraphs>104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Lexend Light</vt:lpstr>
      <vt:lpstr>Lexend</vt:lpstr>
      <vt:lpstr>Lexend Medium</vt:lpstr>
      <vt:lpstr>Courier New</vt:lpstr>
      <vt:lpstr>Lobster</vt:lpstr>
      <vt:lpstr>Arial</vt:lpstr>
      <vt:lpstr>Comic Sans MS</vt:lpstr>
      <vt:lpstr>Simple Light</vt:lpstr>
      <vt:lpstr>Get To Know Me</vt:lpstr>
      <vt:lpstr>Beyond Zzzz</vt:lpstr>
      <vt:lpstr>Agenda</vt:lpstr>
      <vt:lpstr>Sleep is …</vt:lpstr>
      <vt:lpstr>        Our  Methods</vt:lpstr>
      <vt:lpstr>Data Exploration</vt:lpstr>
      <vt:lpstr>Sleep Hours v.s. Stress &amp; Productivity</vt:lpstr>
      <vt:lpstr>Sleep Hours v.s. Stress &amp; Productivity</vt:lpstr>
      <vt:lpstr>Stress Level and Lifestyle</vt:lpstr>
      <vt:lpstr>Stress Level and Lifestyle</vt:lpstr>
      <vt:lpstr>Mood vs. Sleep Quality</vt:lpstr>
      <vt:lpstr>Gender Perspectives</vt:lpstr>
      <vt:lpstr>Caffeine Intake </vt:lpstr>
      <vt:lpstr>Screen Time Before Bed</vt:lpstr>
      <vt:lpstr>Conclusions</vt:lpstr>
      <vt:lpstr>Shiny App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Lu Liang</cp:lastModifiedBy>
  <cp:revision>16</cp:revision>
  <dcterms:created xsi:type="dcterms:W3CDTF">2025-03-11T20:28:03Z</dcterms:created>
  <dcterms:modified xsi:type="dcterms:W3CDTF">2025-03-13T19:10:30Z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3A827F66E64E130ED39CD0671E6C2555_42</vt:lpwstr>
  </property>
  <property fmtid="{D5CDD505-2E9C-101B-9397-08002B2CF9AE}" pid="3" name="KSOProductBuildVer">
    <vt:lpwstr>2052-6.12.1.8902</vt:lpwstr>
  </property>
</Properties>
</file>